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5"/>
  </p:notesMasterIdLst>
  <p:sldIdLst>
    <p:sldId id="329" r:id="rId2"/>
    <p:sldId id="294" r:id="rId3"/>
    <p:sldId id="290" r:id="rId4"/>
    <p:sldId id="291" r:id="rId5"/>
    <p:sldId id="293" r:id="rId6"/>
    <p:sldId id="330" r:id="rId7"/>
    <p:sldId id="276" r:id="rId8"/>
    <p:sldId id="334" r:id="rId9"/>
    <p:sldId id="338" r:id="rId10"/>
    <p:sldId id="340" r:id="rId11"/>
    <p:sldId id="339" r:id="rId12"/>
    <p:sldId id="302" r:id="rId13"/>
    <p:sldId id="335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FF"/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3741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17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5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73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3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8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42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53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19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235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67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13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15/10/2023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1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15/10/2023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4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15/10/2023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4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7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15/10/2023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0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A6248-9075-44F6-BABA-ACCDFFA54742}" type="datetimeFigureOut">
              <a:rPr lang="en-US" smtClean="0"/>
              <a:pPr/>
              <a:t>15/10/2023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A7C2-3364-4B6C-B187-A7ABF31AEE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7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694" r:id="rId4"/>
    <p:sldLayoutId id="2147483695" r:id="rId5"/>
    <p:sldLayoutId id="2147483714" r:id="rId6"/>
    <p:sldLayoutId id="214748371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931124" y="3258774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8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50B81D0-831D-FE91-957E-2EB8E0B16D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-25990" y="0"/>
            <a:ext cx="12192000" cy="640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F3BD2-3D40-8158-F11E-103AEBB4DB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04" t="23933" r="63568"/>
          <a:stretch/>
        </p:blipFill>
        <p:spPr>
          <a:xfrm>
            <a:off x="634234" y="1117165"/>
            <a:ext cx="3261815" cy="305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36FB5-03FF-369E-D933-67CA819226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00" t="23933" r="34200"/>
          <a:stretch/>
        </p:blipFill>
        <p:spPr>
          <a:xfrm>
            <a:off x="4439103" y="1168223"/>
            <a:ext cx="3261815" cy="300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78D1F0-3807-3B79-6B24-3E2B66CD44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38" t="23933" r="4017"/>
          <a:stretch/>
        </p:blipFill>
        <p:spPr>
          <a:xfrm>
            <a:off x="8250516" y="1117164"/>
            <a:ext cx="3454351" cy="305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7CAF15-AB4D-85C3-BAD5-80C1C597EBAD}"/>
              </a:ext>
            </a:extLst>
          </p:cNvPr>
          <p:cNvSpPr/>
          <p:nvPr/>
        </p:nvSpPr>
        <p:spPr>
          <a:xfrm>
            <a:off x="634234" y="4398411"/>
            <a:ext cx="3487390" cy="11016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600" dirty="0" err="1"/>
              <a:t>Góc</a:t>
            </a:r>
            <a:r>
              <a:rPr lang="en-US" sz="2600" dirty="0"/>
              <a:t> </a:t>
            </a:r>
            <a:r>
              <a:rPr lang="en-US" sz="2600" dirty="0" err="1"/>
              <a:t>nhọn</a:t>
            </a:r>
            <a:r>
              <a:rPr lang="en-US" sz="2600" dirty="0"/>
              <a:t> AOB (60</a:t>
            </a:r>
            <a:r>
              <a:rPr lang="en-US" sz="2600" baseline="30000" dirty="0"/>
              <a:t>0 </a:t>
            </a:r>
            <a:r>
              <a:rPr lang="en-US" sz="2600" dirty="0"/>
              <a:t>)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096CF3-2863-7907-F29B-8E327AE3527A}"/>
              </a:ext>
            </a:extLst>
          </p:cNvPr>
          <p:cNvSpPr/>
          <p:nvPr/>
        </p:nvSpPr>
        <p:spPr>
          <a:xfrm>
            <a:off x="8196028" y="4369409"/>
            <a:ext cx="3622933" cy="11306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Góc</a:t>
            </a:r>
            <a:r>
              <a:rPr lang="en-US" sz="2600" dirty="0"/>
              <a:t> </a:t>
            </a:r>
            <a:r>
              <a:rPr lang="en-US" sz="2600" dirty="0" err="1"/>
              <a:t>vuông</a:t>
            </a:r>
            <a:r>
              <a:rPr lang="en-US" sz="2600" dirty="0"/>
              <a:t> MN (90</a:t>
            </a:r>
            <a:r>
              <a:rPr lang="en-US" sz="2600" baseline="30000" dirty="0"/>
              <a:t>0 </a:t>
            </a:r>
            <a:r>
              <a:rPr lang="en-US" sz="2600" dirty="0"/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E5D23EF-775C-3CF6-5331-4E8A1C4D04D3}"/>
              </a:ext>
            </a:extLst>
          </p:cNvPr>
          <p:cNvSpPr/>
          <p:nvPr/>
        </p:nvSpPr>
        <p:spPr>
          <a:xfrm>
            <a:off x="4326340" y="4418539"/>
            <a:ext cx="3374578" cy="1130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Góc</a:t>
            </a:r>
            <a:r>
              <a:rPr lang="en-US" sz="2600" dirty="0"/>
              <a:t> </a:t>
            </a:r>
            <a:r>
              <a:rPr lang="en-US" sz="2600" dirty="0" err="1"/>
              <a:t>tù</a:t>
            </a:r>
            <a:r>
              <a:rPr lang="en-US" sz="2600" dirty="0"/>
              <a:t> KIH ( 120</a:t>
            </a:r>
            <a:r>
              <a:rPr lang="en-US" sz="2600" baseline="30000" dirty="0"/>
              <a:t>0 </a:t>
            </a:r>
            <a:r>
              <a:rPr lang="en-US" sz="2600" dirty="0"/>
              <a:t>)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8B38DDF-FC4D-397A-60A7-6AFAB2E7E882}"/>
              </a:ext>
            </a:extLst>
          </p:cNvPr>
          <p:cNvSpPr/>
          <p:nvPr/>
        </p:nvSpPr>
        <p:spPr>
          <a:xfrm>
            <a:off x="1399999" y="344792"/>
            <a:ext cx="9559153" cy="60318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b) 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thước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lớn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A7FC06-F785-63DE-128E-60CA7C9DBDAF}"/>
              </a:ext>
            </a:extLst>
          </p:cNvPr>
          <p:cNvSpPr/>
          <p:nvPr/>
        </p:nvSpPr>
        <p:spPr>
          <a:xfrm>
            <a:off x="1026657" y="329484"/>
            <a:ext cx="746683" cy="652451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72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"/>
          <a:stretch/>
        </p:blipFill>
        <p:spPr>
          <a:xfrm>
            <a:off x="0" y="0"/>
            <a:ext cx="12192000" cy="6391175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42EA427A-B766-4C12-B2F4-9CCA45E5F087}"/>
              </a:ext>
            </a:extLst>
          </p:cNvPr>
          <p:cNvSpPr/>
          <p:nvPr/>
        </p:nvSpPr>
        <p:spPr>
          <a:xfrm>
            <a:off x="946087" y="267942"/>
            <a:ext cx="10503927" cy="864987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song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3A5407-0C34-4B8C-910D-D39121D0F49B}"/>
              </a:ext>
            </a:extLst>
          </p:cNvPr>
          <p:cNvSpPr/>
          <p:nvPr/>
        </p:nvSpPr>
        <p:spPr>
          <a:xfrm>
            <a:off x="427121" y="274525"/>
            <a:ext cx="926838" cy="864987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627C6-AC28-8651-AFC9-4107D1D398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48" t="19904" r="7313" b="1828"/>
          <a:stretch/>
        </p:blipFill>
        <p:spPr>
          <a:xfrm>
            <a:off x="777922" y="1146095"/>
            <a:ext cx="10761301" cy="49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7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"/>
          <a:stretch/>
        </p:blipFill>
        <p:spPr>
          <a:xfrm>
            <a:off x="0" y="0"/>
            <a:ext cx="12192000" cy="6391175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15F3DB8-8781-D383-3F4B-31B99ED25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61489"/>
              </p:ext>
            </p:extLst>
          </p:nvPr>
        </p:nvGraphicFramePr>
        <p:xfrm>
          <a:off x="677072" y="3411491"/>
          <a:ext cx="11005412" cy="274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706">
                  <a:extLst>
                    <a:ext uri="{9D8B030D-6E8A-4147-A177-3AD203B41FA5}">
                      <a16:colId xmlns:a16="http://schemas.microsoft.com/office/drawing/2014/main" val="3446611463"/>
                    </a:ext>
                  </a:extLst>
                </a:gridCol>
                <a:gridCol w="5502706">
                  <a:extLst>
                    <a:ext uri="{9D8B030D-6E8A-4147-A177-3AD203B41FA5}">
                      <a16:colId xmlns:a16="http://schemas.microsoft.com/office/drawing/2014/main" val="105063028"/>
                    </a:ext>
                  </a:extLst>
                </a:gridCol>
              </a:tblGrid>
              <a:tr h="66265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             </a:t>
                      </a:r>
                      <a:r>
                        <a:rPr lang="en-US" sz="17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Các</a:t>
                      </a:r>
                      <a:r>
                        <a:rPr lang="en-US" sz="17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cặp</a:t>
                      </a:r>
                      <a:r>
                        <a:rPr lang="en-US" sz="17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đường</a:t>
                      </a:r>
                      <a:r>
                        <a:rPr lang="en-US" sz="17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thẳng</a:t>
                      </a:r>
                      <a:r>
                        <a:rPr lang="en-US" sz="17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song </a:t>
                      </a:r>
                      <a:r>
                        <a:rPr lang="en-US" sz="17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song</a:t>
                      </a:r>
                      <a:r>
                        <a:rPr lang="en-US" sz="17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với</a:t>
                      </a:r>
                      <a:r>
                        <a:rPr lang="en-US" sz="17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nhau</a:t>
                      </a:r>
                      <a:endParaRPr lang="en-US" sz="17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Các</a:t>
                      </a:r>
                      <a:r>
                        <a:rPr lang="en-US" sz="17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cặp</a:t>
                      </a:r>
                      <a:r>
                        <a:rPr lang="en-US" sz="17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đường</a:t>
                      </a:r>
                      <a:r>
                        <a:rPr lang="en-US" sz="17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thẳng</a:t>
                      </a:r>
                      <a:r>
                        <a:rPr lang="en-US" sz="17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vuông</a:t>
                      </a:r>
                      <a:r>
                        <a:rPr lang="en-US" sz="17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góc</a:t>
                      </a:r>
                      <a:r>
                        <a:rPr lang="en-US" sz="17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với</a:t>
                      </a:r>
                      <a:r>
                        <a:rPr lang="en-US" sz="17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nhau</a:t>
                      </a:r>
                      <a:endParaRPr lang="en-US" sz="17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910750"/>
                  </a:ext>
                </a:extLst>
              </a:tr>
              <a:tr h="208099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400435"/>
                  </a:ext>
                </a:extLst>
              </a:tr>
            </a:tbl>
          </a:graphicData>
        </a:graphic>
      </p:graphicFrame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42EA427A-B766-4C12-B2F4-9CCA45E5F087}"/>
              </a:ext>
            </a:extLst>
          </p:cNvPr>
          <p:cNvSpPr/>
          <p:nvPr/>
        </p:nvSpPr>
        <p:spPr>
          <a:xfrm>
            <a:off x="946087" y="267942"/>
            <a:ext cx="10503927" cy="864987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song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3A5407-0C34-4B8C-910D-D39121D0F49B}"/>
              </a:ext>
            </a:extLst>
          </p:cNvPr>
          <p:cNvSpPr/>
          <p:nvPr/>
        </p:nvSpPr>
        <p:spPr>
          <a:xfrm>
            <a:off x="427121" y="274525"/>
            <a:ext cx="926838" cy="864987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627C6-AC28-8651-AFC9-4107D1D398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20" t="19904" r="65141" b="40962"/>
          <a:stretch/>
        </p:blipFill>
        <p:spPr>
          <a:xfrm>
            <a:off x="677072" y="1737596"/>
            <a:ext cx="1827338" cy="127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56A267-3DB6-4EB1-0790-224D21D007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48" t="59038" r="64727" b="1828"/>
          <a:stretch/>
        </p:blipFill>
        <p:spPr>
          <a:xfrm>
            <a:off x="6289203" y="1714630"/>
            <a:ext cx="1714851" cy="122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BC4C41-9EA9-94D4-C924-D7A623D1A0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252" t="19904" r="39155" b="40962"/>
          <a:stretch/>
        </p:blipFill>
        <p:spPr>
          <a:xfrm>
            <a:off x="2692894" y="1714631"/>
            <a:ext cx="1495094" cy="127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E8A46-9ECB-CA48-BF1C-6E0A456130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712" t="16720" r="10888" b="44145"/>
          <a:stretch/>
        </p:blipFill>
        <p:spPr>
          <a:xfrm>
            <a:off x="4392609" y="1690647"/>
            <a:ext cx="1624085" cy="1270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FD8C61-274D-2960-C451-131582B137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73" t="59038" r="41205" b="1828"/>
          <a:stretch/>
        </p:blipFill>
        <p:spPr>
          <a:xfrm>
            <a:off x="8162709" y="1558333"/>
            <a:ext cx="1480125" cy="1383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9458E3-3017-59DF-36B2-DAF77E6800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165" t="59038" r="11461" b="1828"/>
          <a:stretch/>
        </p:blipFill>
        <p:spPr>
          <a:xfrm>
            <a:off x="9801488" y="1690648"/>
            <a:ext cx="1691917" cy="1243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370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61 0.0449 L 0.31159 0.0449 C 0.30573 0.0449 0.29883 0.14236 0.29883 0.22175 L 0.29883 0.399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41 -0.00255 L -0.27461 0.3974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06914 -1.85185E-6 C 0.10026 -1.85185E-6 0.1388 0.10926 0.1388 0.19931 L 0.1388 0.4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201 0.17407 L -0.39597 0.2375 C -0.39011 0.25093 -0.38672 0.2713 -0.38672 0.29213 C -0.38672 0.31574 -0.39011 0.33495 -0.39597 0.34838 L -0.42201 0.41227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00156 0.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D7BDD2-FA3E-4FB0-0B57-85F888B4A6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"/>
          <a:stretch/>
        </p:blipFill>
        <p:spPr>
          <a:xfrm>
            <a:off x="28188" y="0"/>
            <a:ext cx="12192000" cy="6391175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7441FE7B-68A3-7999-1A8A-4C03EBB84A71}"/>
              </a:ext>
            </a:extLst>
          </p:cNvPr>
          <p:cNvSpPr/>
          <p:nvPr/>
        </p:nvSpPr>
        <p:spPr>
          <a:xfrm>
            <a:off x="946087" y="267942"/>
            <a:ext cx="10503927" cy="864987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BC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A09AAA-E18D-B818-1F75-9CAD5BC10197}"/>
              </a:ext>
            </a:extLst>
          </p:cNvPr>
          <p:cNvSpPr/>
          <p:nvPr/>
        </p:nvSpPr>
        <p:spPr>
          <a:xfrm>
            <a:off x="427121" y="274525"/>
            <a:ext cx="926838" cy="864987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7731F-B093-4857-0B7C-5997B84965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04" t="15737" r="4739"/>
          <a:stretch/>
        </p:blipFill>
        <p:spPr>
          <a:xfrm>
            <a:off x="719674" y="1256079"/>
            <a:ext cx="10809027" cy="489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3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D79C5F-DD76-4D34-B6D6-2513F485B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514"/>
            <a:ext cx="12191999" cy="64464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" y="2868436"/>
            <a:ext cx="2527765" cy="2527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26" y="10937"/>
            <a:ext cx="2857500" cy="2857500"/>
          </a:xfrm>
          <a:prstGeom prst="rect">
            <a:avLst/>
          </a:prstGeom>
        </p:spPr>
      </p:pic>
      <p:sp>
        <p:nvSpPr>
          <p:cNvPr id="15" name="Speech Bubble: Rectangle with Corners Rounded 7"/>
          <p:cNvSpPr/>
          <p:nvPr/>
        </p:nvSpPr>
        <p:spPr>
          <a:xfrm>
            <a:off x="1025912" y="830122"/>
            <a:ext cx="7047571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8" name="Rectangle: Rounded Corners 18"/>
          <p:cNvSpPr/>
          <p:nvPr/>
        </p:nvSpPr>
        <p:spPr>
          <a:xfrm>
            <a:off x="336076" y="5445117"/>
            <a:ext cx="2527765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Ê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ke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60" y="2868436"/>
            <a:ext cx="2576681" cy="2576681"/>
          </a:xfrm>
          <a:prstGeom prst="rect">
            <a:avLst/>
          </a:prstGeom>
        </p:spPr>
      </p:pic>
      <p:sp>
        <p:nvSpPr>
          <p:cNvPr id="27" name="Rectangle: Rounded Corners 20"/>
          <p:cNvSpPr/>
          <p:nvPr/>
        </p:nvSpPr>
        <p:spPr>
          <a:xfrm>
            <a:off x="3016245" y="5445117"/>
            <a:ext cx="3023368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dây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55" y="2868436"/>
            <a:ext cx="2576681" cy="2576681"/>
          </a:xfrm>
          <a:prstGeom prst="rect">
            <a:avLst/>
          </a:prstGeom>
        </p:spPr>
      </p:pic>
      <p:sp>
        <p:nvSpPr>
          <p:cNvPr id="29" name="Rectangle: Rounded Corners 22"/>
          <p:cNvSpPr/>
          <p:nvPr/>
        </p:nvSpPr>
        <p:spPr>
          <a:xfrm>
            <a:off x="6192018" y="5436281"/>
            <a:ext cx="2791486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cặp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50" y="2868436"/>
            <a:ext cx="2576681" cy="2576681"/>
          </a:xfrm>
          <a:prstGeom prst="rect">
            <a:avLst/>
          </a:prstGeom>
        </p:spPr>
      </p:pic>
      <p:sp>
        <p:nvSpPr>
          <p:cNvPr id="31" name="Rectangle: Rounded Corners 24"/>
          <p:cNvSpPr/>
          <p:nvPr/>
        </p:nvSpPr>
        <p:spPr>
          <a:xfrm>
            <a:off x="9127523" y="5445117"/>
            <a:ext cx="2712172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Compa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788" y="1603081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5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6562 0.1173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decel="7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bldLvl="0" animBg="1"/>
      <p:bldP spid="18" grpId="0" bldLvl="0" animBg="1"/>
      <p:bldP spid="27" grpId="0" bldLvl="0" animBg="1"/>
      <p:bldP spid="29" grpId="0" bldLvl="0" animBg="1"/>
      <p:bldP spid="3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62B860B-CFC0-4283-96A9-5A87249A2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514"/>
            <a:ext cx="12191999" cy="644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52407" y="5381471"/>
            <a:ext cx="2610224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5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5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35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nhọn</a:t>
            </a:r>
            <a:endParaRPr lang="en-US" sz="35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275" y="2523973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50859" y="5381472"/>
            <a:ext cx="270987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35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35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endParaRPr lang="en-US" sz="35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798" y="2467859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284849" y="5381473"/>
            <a:ext cx="2485422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5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en-US" sz="35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35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bẹt</a:t>
            </a:r>
            <a:endParaRPr lang="en-US" sz="35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458" y="252397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9004915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5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D. </a:t>
            </a:r>
            <a:r>
              <a:rPr lang="en-US" sz="35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35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tù</a:t>
            </a:r>
            <a:endParaRPr lang="en-US" sz="35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Rectangle with Corners Rounded 7"/>
          <p:cNvSpPr/>
          <p:nvPr/>
        </p:nvSpPr>
        <p:spPr>
          <a:xfrm>
            <a:off x="3250859" y="634698"/>
            <a:ext cx="5214083" cy="188927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?  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  <p:sp>
        <p:nvSpPr>
          <p:cNvPr id="2" name="Line 25">
            <a:extLst>
              <a:ext uri="{FF2B5EF4-FFF2-40B4-BE49-F238E27FC236}">
                <a16:creationId xmlns:a16="http://schemas.microsoft.com/office/drawing/2014/main" id="{AFF8A693-05CE-F952-BC11-A37E8FF53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7318" y="758698"/>
            <a:ext cx="0" cy="111125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Line 26">
            <a:extLst>
              <a:ext uri="{FF2B5EF4-FFF2-40B4-BE49-F238E27FC236}">
                <a16:creationId xmlns:a16="http://schemas.microsoft.com/office/drawing/2014/main" id="{C3074228-47FC-810C-704A-3ECCF85F2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4718" y="1869948"/>
            <a:ext cx="17526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ext Box 27">
            <a:extLst>
              <a:ext uri="{FF2B5EF4-FFF2-40B4-BE49-F238E27FC236}">
                <a16:creationId xmlns:a16="http://schemas.microsoft.com/office/drawing/2014/main" id="{A7D7DF4B-225A-53E1-1121-F0ACCB5C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852" y="349650"/>
            <a:ext cx="38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44" tIns="41172" rIns="82344" bIns="41172">
            <a:spAutoFit/>
          </a:bodyPr>
          <a:lstStyle>
            <a:lvl1pPr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660" b="1" dirty="0">
                <a:solidFill>
                  <a:srgbClr val="FF3300"/>
                </a:solidFill>
                <a:latin typeface=".VnTime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6" name="Text Box 29">
            <a:extLst>
              <a:ext uri="{FF2B5EF4-FFF2-40B4-BE49-F238E27FC236}">
                <a16:creationId xmlns:a16="http://schemas.microsoft.com/office/drawing/2014/main" id="{023706FB-0A8C-A075-2D84-0401B5A62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768" y="1847069"/>
            <a:ext cx="38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44" tIns="41172" rIns="82344" bIns="41172">
            <a:spAutoFit/>
          </a:bodyPr>
          <a:lstStyle>
            <a:lvl1pPr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660" b="1" dirty="0">
                <a:solidFill>
                  <a:srgbClr val="FF3300"/>
                </a:solidFill>
                <a:latin typeface=".VnTime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4033D132-CF3B-F05E-2076-FFC5A75FA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7772" y="1872170"/>
            <a:ext cx="38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44" tIns="41172" rIns="82344" bIns="41172">
            <a:spAutoFit/>
          </a:bodyPr>
          <a:lstStyle>
            <a:lvl1pPr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660" b="1" dirty="0">
                <a:solidFill>
                  <a:srgbClr val="FF3300"/>
                </a:solidFill>
                <a:latin typeface=".VnTime" pitchFamily="34" charset="0"/>
                <a:cs typeface="Arial" panose="020B06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039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1237 0.1356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3" grpId="0" bldLvl="0" animBg="1"/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C14778-17C5-47A3-B2AD-54EEF2147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515"/>
            <a:ext cx="12191999" cy="644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4" y="2219174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121528" y="5210407"/>
            <a:ext cx="2934336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Song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song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8" y="2263943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6053181" y="5198279"/>
            <a:ext cx="2934336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3125912" y="5198278"/>
            <a:ext cx="2886325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kern="12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kern="1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kern="1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08" y="2219174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9023202" y="5198278"/>
            <a:ext cx="316879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peech Bubble: Rectangle with Corners Rounded 7"/>
          <p:cNvSpPr/>
          <p:nvPr/>
        </p:nvSpPr>
        <p:spPr>
          <a:xfrm>
            <a:off x="1742196" y="1170816"/>
            <a:ext cx="4971651" cy="1204652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L0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R0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07" y="2219174"/>
            <a:ext cx="2934336" cy="29343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" y="1041608"/>
            <a:ext cx="1600706" cy="1607820"/>
          </a:xfrm>
          <a:prstGeom prst="rect">
            <a:avLst/>
          </a:prstGeom>
        </p:spPr>
      </p:pic>
      <p:sp>
        <p:nvSpPr>
          <p:cNvPr id="15" name="Text Box 23">
            <a:extLst>
              <a:ext uri="{FF2B5EF4-FFF2-40B4-BE49-F238E27FC236}">
                <a16:creationId xmlns:a16="http://schemas.microsoft.com/office/drawing/2014/main" id="{CC374A65-8D20-9431-7278-7683ECFA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5700" y="2438400"/>
            <a:ext cx="45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</a:rPr>
              <a:t>C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A8031AD1-BFB2-1B27-CE3B-56D8D6F7F848}"/>
              </a:ext>
            </a:extLst>
          </p:cNvPr>
          <p:cNvSpPr>
            <a:spLocks noChangeShapeType="1"/>
          </p:cNvSpPr>
          <p:nvPr/>
        </p:nvSpPr>
        <p:spPr bwMode="auto">
          <a:xfrm rot="19244827">
            <a:off x="7382209" y="441704"/>
            <a:ext cx="0" cy="251460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B02C2ABC-E3CD-CE7A-6110-1A569475D3E1}"/>
              </a:ext>
            </a:extLst>
          </p:cNvPr>
          <p:cNvSpPr>
            <a:spLocks noChangeShapeType="1"/>
          </p:cNvSpPr>
          <p:nvPr/>
        </p:nvSpPr>
        <p:spPr bwMode="auto">
          <a:xfrm rot="19244827">
            <a:off x="6043391" y="1786390"/>
            <a:ext cx="35814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B55F3204-BB7B-0175-B358-E1C0F2311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439" y="651277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C988022C-446C-6269-F0FC-202BDB185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761" y="1917556"/>
            <a:ext cx="31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CAA7D982-1A75-80A2-1BE1-3395B1D10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740" y="559954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5D5FD18F-8E6C-8C3D-6B59-56A1F35BAE74}"/>
              </a:ext>
            </a:extLst>
          </p:cNvPr>
          <p:cNvGrpSpPr>
            <a:grpSpLocks/>
          </p:cNvGrpSpPr>
          <p:nvPr/>
        </p:nvGrpSpPr>
        <p:grpSpPr bwMode="auto">
          <a:xfrm rot="-2355173">
            <a:off x="6961177" y="110634"/>
            <a:ext cx="990600" cy="1676400"/>
            <a:chOff x="3552" y="144"/>
            <a:chExt cx="624" cy="1056"/>
          </a:xfrm>
        </p:grpSpPr>
        <p:sp>
          <p:nvSpPr>
            <p:cNvPr id="33" name="AutoShape 33">
              <a:extLst>
                <a:ext uri="{FF2B5EF4-FFF2-40B4-BE49-F238E27FC236}">
                  <a16:creationId xmlns:a16="http://schemas.microsoft.com/office/drawing/2014/main" id="{A9272545-A974-21AC-D309-9486A412B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>
                <a:cs typeface="Arial" panose="020B0604020202020204" pitchFamily="34" charset="0"/>
              </a:endParaRPr>
            </a:p>
          </p:txBody>
        </p:sp>
        <p:sp>
          <p:nvSpPr>
            <p:cNvPr id="34" name="AutoShape 34">
              <a:extLst>
                <a:ext uri="{FF2B5EF4-FFF2-40B4-BE49-F238E27FC236}">
                  <a16:creationId xmlns:a16="http://schemas.microsoft.com/office/drawing/2014/main" id="{DB92D002-37AF-468C-C746-BDA656AEC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2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55235 0.1238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7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4" grpId="0" bldLvl="0" animBg="1"/>
      <p:bldP spid="15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15EA661-12F6-4964-9871-097828769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1514"/>
            <a:ext cx="12191999" cy="644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4" y="2219174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05874" y="5153510"/>
            <a:ext cx="2687136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AG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39" y="2219174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9128716" y="5153510"/>
            <a:ext cx="2641491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AG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CD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3147231" y="5153510"/>
            <a:ext cx="2727616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AC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03" y="2219174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129068" y="5153510"/>
            <a:ext cx="2849922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AC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DG</a:t>
            </a:r>
          </a:p>
        </p:txBody>
      </p:sp>
      <p:sp>
        <p:nvSpPr>
          <p:cNvPr id="14" name="Speech Bubble: Rectangle with Corners Rounded 7"/>
          <p:cNvSpPr/>
          <p:nvPr/>
        </p:nvSpPr>
        <p:spPr>
          <a:xfrm>
            <a:off x="1568409" y="705780"/>
            <a:ext cx="4527590" cy="185052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BE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song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song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07" y="2219174"/>
            <a:ext cx="2934336" cy="29343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" y="1041608"/>
            <a:ext cx="1600706" cy="1607820"/>
          </a:xfrm>
          <a:prstGeom prst="rect">
            <a:avLst/>
          </a:prstGeom>
        </p:spPr>
      </p:pic>
      <p:sp>
        <p:nvSpPr>
          <p:cNvPr id="2" name="Line 26">
            <a:extLst>
              <a:ext uri="{FF2B5EF4-FFF2-40B4-BE49-F238E27FC236}">
                <a16:creationId xmlns:a16="http://schemas.microsoft.com/office/drawing/2014/main" id="{467AB963-8E25-5E83-17DC-D7502800FB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2374" y="821163"/>
            <a:ext cx="2895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Line 27">
            <a:extLst>
              <a:ext uri="{FF2B5EF4-FFF2-40B4-BE49-F238E27FC236}">
                <a16:creationId xmlns:a16="http://schemas.microsoft.com/office/drawing/2014/main" id="{CC6B0AA3-3072-1F48-09CA-8C5258D73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6662" y="2734101"/>
            <a:ext cx="288131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28">
            <a:extLst>
              <a:ext uri="{FF2B5EF4-FFF2-40B4-BE49-F238E27FC236}">
                <a16:creationId xmlns:a16="http://schemas.microsoft.com/office/drawing/2014/main" id="{44B84396-1687-39D0-2CCC-1930AF096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5474" y="817989"/>
            <a:ext cx="19050" cy="19415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78CAADA7-7D03-80A4-6CCD-4CDA55AA9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374" y="495726"/>
            <a:ext cx="38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xt Box 32">
            <a:extLst>
              <a:ext uri="{FF2B5EF4-FFF2-40B4-BE49-F238E27FC236}">
                <a16:creationId xmlns:a16="http://schemas.microsoft.com/office/drawing/2014/main" id="{8386D778-885A-08FD-01C6-E27C816CE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4974" y="42270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Text Box 33">
            <a:extLst>
              <a:ext uri="{FF2B5EF4-FFF2-40B4-BE49-F238E27FC236}">
                <a16:creationId xmlns:a16="http://schemas.microsoft.com/office/drawing/2014/main" id="{51E1C095-D9E1-B058-C3E9-B3C8A11F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5899" y="487789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Text Box 34">
            <a:extLst>
              <a:ext uri="{FF2B5EF4-FFF2-40B4-BE49-F238E27FC236}">
                <a16:creationId xmlns:a16="http://schemas.microsoft.com/office/drawing/2014/main" id="{FCECB4BB-D5CA-D6B0-2DB5-475C585C5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9374" y="2708701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5" name="Text Box 35">
            <a:extLst>
              <a:ext uri="{FF2B5EF4-FFF2-40B4-BE49-F238E27FC236}">
                <a16:creationId xmlns:a16="http://schemas.microsoft.com/office/drawing/2014/main" id="{1BDF9117-FC7A-D7CC-57C7-8C6D3A93F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4974" y="2708701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6" name="Text Box 36">
            <a:extLst>
              <a:ext uri="{FF2B5EF4-FFF2-40B4-BE49-F238E27FC236}">
                <a16:creationId xmlns:a16="http://schemas.microsoft.com/office/drawing/2014/main" id="{847B426C-C006-8F56-7215-2C33F80B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174" y="2556301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8" name="Line 38">
            <a:extLst>
              <a:ext uri="{FF2B5EF4-FFF2-40B4-BE49-F238E27FC236}">
                <a16:creationId xmlns:a16="http://schemas.microsoft.com/office/drawing/2014/main" id="{07F4ED2A-539B-4EAA-424B-FBD521C20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2374" y="802114"/>
            <a:ext cx="0" cy="19462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Line 39">
            <a:extLst>
              <a:ext uri="{FF2B5EF4-FFF2-40B4-BE49-F238E27FC236}">
                <a16:creationId xmlns:a16="http://schemas.microsoft.com/office/drawing/2014/main" id="{66D55FDE-FE2A-7493-2F03-212276136C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03135" y="831734"/>
            <a:ext cx="9525" cy="19462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Line 28">
            <a:extLst>
              <a:ext uri="{FF2B5EF4-FFF2-40B4-BE49-F238E27FC236}">
                <a16:creationId xmlns:a16="http://schemas.microsoft.com/office/drawing/2014/main" id="{FF6A65CE-3F07-0D3F-9712-7284E7C4C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2374" y="817989"/>
            <a:ext cx="14288" cy="18907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80886 0.1476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43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4" grpId="0" bldLvl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227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2" name="Flowchart: Alternate Process 71">
            <a:extLst>
              <a:ext uri="{FF2B5EF4-FFF2-40B4-BE49-F238E27FC236}">
                <a16:creationId xmlns:a16="http://schemas.microsoft.com/office/drawing/2014/main" id="{42EA427A-B766-4C12-B2F4-9CCA45E5F087}"/>
              </a:ext>
            </a:extLst>
          </p:cNvPr>
          <p:cNvSpPr/>
          <p:nvPr/>
        </p:nvSpPr>
        <p:spPr>
          <a:xfrm>
            <a:off x="1399999" y="494920"/>
            <a:ext cx="9559153" cy="60318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  a) Trong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nhọn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tù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03A5407-0C34-4B8C-910D-D39121D0F49B}"/>
              </a:ext>
            </a:extLst>
          </p:cNvPr>
          <p:cNvSpPr/>
          <p:nvPr/>
        </p:nvSpPr>
        <p:spPr>
          <a:xfrm>
            <a:off x="967396" y="457200"/>
            <a:ext cx="746683" cy="652451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4F2DC4-41A9-E2E0-362A-5AD0F6EB14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51" t="23933" r="4017"/>
          <a:stretch/>
        </p:blipFill>
        <p:spPr>
          <a:xfrm>
            <a:off x="688848" y="1604571"/>
            <a:ext cx="11218127" cy="30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0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50B81D0-831D-FE91-957E-2EB8E0B16D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-25990" y="0"/>
            <a:ext cx="12192000" cy="640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F3BD2-3D40-8158-F11E-103AEBB4DB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04" t="23933" r="63568"/>
          <a:stretch/>
        </p:blipFill>
        <p:spPr>
          <a:xfrm>
            <a:off x="634234" y="1117165"/>
            <a:ext cx="3261815" cy="305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36FB5-03FF-369E-D933-67CA819226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00" t="23933" r="34200"/>
          <a:stretch/>
        </p:blipFill>
        <p:spPr>
          <a:xfrm>
            <a:off x="4439103" y="1168223"/>
            <a:ext cx="3261815" cy="300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78D1F0-3807-3B79-6B24-3E2B66CD44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38" t="23933" r="4017"/>
          <a:stretch/>
        </p:blipFill>
        <p:spPr>
          <a:xfrm>
            <a:off x="8250516" y="1117164"/>
            <a:ext cx="3454351" cy="305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7CAF15-AB4D-85C3-BAD5-80C1C597EBAD}"/>
              </a:ext>
            </a:extLst>
          </p:cNvPr>
          <p:cNvSpPr/>
          <p:nvPr/>
        </p:nvSpPr>
        <p:spPr>
          <a:xfrm>
            <a:off x="1081165" y="4398411"/>
            <a:ext cx="2089703" cy="11016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nhọn</a:t>
            </a:r>
            <a:endParaRPr lang="en-US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096CF3-2863-7907-F29B-8E327AE3527A}"/>
              </a:ext>
            </a:extLst>
          </p:cNvPr>
          <p:cNvSpPr/>
          <p:nvPr/>
        </p:nvSpPr>
        <p:spPr>
          <a:xfrm>
            <a:off x="9021132" y="4369409"/>
            <a:ext cx="2089703" cy="11306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endParaRPr lang="en-US" sz="2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E5D23EF-775C-3CF6-5331-4E8A1C4D04D3}"/>
              </a:ext>
            </a:extLst>
          </p:cNvPr>
          <p:cNvSpPr/>
          <p:nvPr/>
        </p:nvSpPr>
        <p:spPr>
          <a:xfrm>
            <a:off x="5051148" y="4418539"/>
            <a:ext cx="2089703" cy="1130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tù</a:t>
            </a:r>
            <a:endParaRPr lang="en-US" sz="2800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8B38DDF-FC4D-397A-60A7-6AFAB2E7E882}"/>
              </a:ext>
            </a:extLst>
          </p:cNvPr>
          <p:cNvSpPr/>
          <p:nvPr/>
        </p:nvSpPr>
        <p:spPr>
          <a:xfrm>
            <a:off x="1399999" y="344792"/>
            <a:ext cx="9559153" cy="60318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  a) Trong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nhọn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tù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A7FC06-F785-63DE-128E-60CA7C9DBDAF}"/>
              </a:ext>
            </a:extLst>
          </p:cNvPr>
          <p:cNvSpPr/>
          <p:nvPr/>
        </p:nvSpPr>
        <p:spPr>
          <a:xfrm>
            <a:off x="1026657" y="329484"/>
            <a:ext cx="746683" cy="652451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95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2" name="Flowchart: Alternate Process 71">
            <a:extLst>
              <a:ext uri="{FF2B5EF4-FFF2-40B4-BE49-F238E27FC236}">
                <a16:creationId xmlns:a16="http://schemas.microsoft.com/office/drawing/2014/main" id="{42EA427A-B766-4C12-B2F4-9CCA45E5F087}"/>
              </a:ext>
            </a:extLst>
          </p:cNvPr>
          <p:cNvSpPr/>
          <p:nvPr/>
        </p:nvSpPr>
        <p:spPr>
          <a:xfrm>
            <a:off x="1383328" y="478394"/>
            <a:ext cx="8362836" cy="60318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  b) 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thước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lớn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03A5407-0C34-4B8C-910D-D39121D0F49B}"/>
              </a:ext>
            </a:extLst>
          </p:cNvPr>
          <p:cNvSpPr/>
          <p:nvPr/>
        </p:nvSpPr>
        <p:spPr>
          <a:xfrm>
            <a:off x="943081" y="432564"/>
            <a:ext cx="746683" cy="652451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4F2DC4-41A9-E2E0-362A-5AD0F6EB14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51" t="23933" r="4017"/>
          <a:stretch/>
        </p:blipFill>
        <p:spPr>
          <a:xfrm>
            <a:off x="702496" y="1277025"/>
            <a:ext cx="11218127" cy="30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61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3532"/>
  <p:tag name="ISPRING_UUID" val="{7FB69611-1690-4903-9F6A-829BD473F210}"/>
  <p:tag name="ISPRING_RESOURCE_FOLDER" val="F:\hồ sơ\Hồ sơ cá nhân\năm học 2023- 2024\PP toán mẫu\Toán 4-Tuần 7, Bài 23_Luyện tập chung -_Tiết_1 - Copy\"/>
  <p:tag name="ISPRING_PRESENTATION_PATH" val="F:\hồ sơ\Hồ sơ cá nhân\năm học 2023- 2024\PP toán mẫu\Toán 4-Tuần 7, Bài 23_Luyện tập chung -_Tiết_1 - Copy.pptx"/>
  <p:tag name="ISPRING_PROJECT_VERSION" val="9.3"/>
  <p:tag name="ISPRING_PROJECT_FOLDER_UPDATED" val="1"/>
  <p:tag name="ISPRING_SCREEN_RECS_UPDATED" val="F:\hồ sơ\Hồ sơ cá nhân\năm học 2023- 2024\PP toán mẫu\Toán 4-Tuần 7, Bài 23_Luyện tập chung -_Tiết_1 - Copy\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321</Words>
  <Application>Microsoft Office PowerPoint</Application>
  <PresentationFormat>Widescreen</PresentationFormat>
  <Paragraphs>67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.VnTime</vt:lpstr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172</cp:revision>
  <dcterms:created xsi:type="dcterms:W3CDTF">2021-02-20T02:56:00Z</dcterms:created>
  <dcterms:modified xsi:type="dcterms:W3CDTF">2023-10-15T15:09:11Z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