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258" r:id="rId3"/>
    <p:sldId id="283" r:id="rId4"/>
    <p:sldId id="284" r:id="rId5"/>
    <p:sldId id="285" r:id="rId6"/>
    <p:sldId id="308" r:id="rId7"/>
    <p:sldId id="259" r:id="rId8"/>
    <p:sldId id="260" r:id="rId9"/>
    <p:sldId id="287" r:id="rId10"/>
    <p:sldId id="261" r:id="rId11"/>
    <p:sldId id="262" r:id="rId12"/>
    <p:sldId id="263" r:id="rId13"/>
    <p:sldId id="265" r:id="rId14"/>
    <p:sldId id="266" r:id="rId15"/>
    <p:sldId id="289" r:id="rId16"/>
    <p:sldId id="291" r:id="rId17"/>
    <p:sldId id="293" r:id="rId18"/>
    <p:sldId id="270" r:id="rId19"/>
    <p:sldId id="295" r:id="rId20"/>
    <p:sldId id="272" r:id="rId21"/>
    <p:sldId id="273" r:id="rId22"/>
    <p:sldId id="297" r:id="rId23"/>
    <p:sldId id="298" r:id="rId24"/>
    <p:sldId id="274" r:id="rId25"/>
    <p:sldId id="281" r:id="rId26"/>
    <p:sldId id="303" r:id="rId27"/>
    <p:sldId id="306" r:id="rId28"/>
    <p:sldId id="304" r:id="rId29"/>
    <p:sldId id="301" r:id="rId30"/>
    <p:sldId id="300" r:id="rId31"/>
    <p:sldId id="302" r:id="rId32"/>
    <p:sldId id="30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04ACE"/>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49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337A34-F3B0-4036-BEE0-447608446E14}" type="datetimeFigureOut">
              <a:rPr lang="en-US" smtClean="0"/>
              <a:pPr/>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63B8A-2D94-4504-A281-073243460119}" type="slidenum">
              <a:rPr lang="en-US" smtClean="0"/>
              <a:pPr/>
              <a:t>‹#›</a:t>
            </a:fld>
            <a:endParaRPr lang="en-US"/>
          </a:p>
        </p:txBody>
      </p:sp>
    </p:spTree>
    <p:extLst>
      <p:ext uri="{BB962C8B-B14F-4D97-AF65-F5344CB8AC3E}">
        <p14:creationId xmlns:p14="http://schemas.microsoft.com/office/powerpoint/2010/main" val="3317584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37A34-F3B0-4036-BEE0-447608446E14}" type="datetimeFigureOut">
              <a:rPr lang="en-US" smtClean="0"/>
              <a:pPr/>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63B8A-2D94-4504-A281-073243460119}" type="slidenum">
              <a:rPr lang="en-US" smtClean="0"/>
              <a:pPr/>
              <a:t>‹#›</a:t>
            </a:fld>
            <a:endParaRPr lang="en-US"/>
          </a:p>
        </p:txBody>
      </p:sp>
    </p:spTree>
    <p:extLst>
      <p:ext uri="{BB962C8B-B14F-4D97-AF65-F5344CB8AC3E}">
        <p14:creationId xmlns:p14="http://schemas.microsoft.com/office/powerpoint/2010/main" val="3959335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37A34-F3B0-4036-BEE0-447608446E14}" type="datetimeFigureOut">
              <a:rPr lang="en-US" smtClean="0"/>
              <a:pPr/>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63B8A-2D94-4504-A281-073243460119}" type="slidenum">
              <a:rPr lang="en-US" smtClean="0"/>
              <a:pPr/>
              <a:t>‹#›</a:t>
            </a:fld>
            <a:endParaRPr lang="en-US"/>
          </a:p>
        </p:txBody>
      </p:sp>
    </p:spTree>
    <p:extLst>
      <p:ext uri="{BB962C8B-B14F-4D97-AF65-F5344CB8AC3E}">
        <p14:creationId xmlns:p14="http://schemas.microsoft.com/office/powerpoint/2010/main" val="817783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37A34-F3B0-4036-BEE0-447608446E14}" type="datetimeFigureOut">
              <a:rPr lang="en-US" smtClean="0"/>
              <a:pPr/>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63B8A-2D94-4504-A281-073243460119}" type="slidenum">
              <a:rPr lang="en-US" smtClean="0"/>
              <a:pPr/>
              <a:t>‹#›</a:t>
            </a:fld>
            <a:endParaRPr lang="en-US"/>
          </a:p>
        </p:txBody>
      </p:sp>
    </p:spTree>
    <p:extLst>
      <p:ext uri="{BB962C8B-B14F-4D97-AF65-F5344CB8AC3E}">
        <p14:creationId xmlns:p14="http://schemas.microsoft.com/office/powerpoint/2010/main" val="4005839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337A34-F3B0-4036-BEE0-447608446E14}" type="datetimeFigureOut">
              <a:rPr lang="en-US" smtClean="0"/>
              <a:pPr/>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63B8A-2D94-4504-A281-073243460119}" type="slidenum">
              <a:rPr lang="en-US" smtClean="0"/>
              <a:pPr/>
              <a:t>‹#›</a:t>
            </a:fld>
            <a:endParaRPr lang="en-US"/>
          </a:p>
        </p:txBody>
      </p:sp>
    </p:spTree>
    <p:extLst>
      <p:ext uri="{BB962C8B-B14F-4D97-AF65-F5344CB8AC3E}">
        <p14:creationId xmlns:p14="http://schemas.microsoft.com/office/powerpoint/2010/main" val="3343082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337A34-F3B0-4036-BEE0-447608446E14}" type="datetimeFigureOut">
              <a:rPr lang="en-US" smtClean="0"/>
              <a:pPr/>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63B8A-2D94-4504-A281-073243460119}" type="slidenum">
              <a:rPr lang="en-US" smtClean="0"/>
              <a:pPr/>
              <a:t>‹#›</a:t>
            </a:fld>
            <a:endParaRPr lang="en-US"/>
          </a:p>
        </p:txBody>
      </p:sp>
    </p:spTree>
    <p:extLst>
      <p:ext uri="{BB962C8B-B14F-4D97-AF65-F5344CB8AC3E}">
        <p14:creationId xmlns:p14="http://schemas.microsoft.com/office/powerpoint/2010/main" val="4241906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337A34-F3B0-4036-BEE0-447608446E14}" type="datetimeFigureOut">
              <a:rPr lang="en-US" smtClean="0"/>
              <a:pPr/>
              <a:t>3/12/2022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963B8A-2D94-4504-A281-073243460119}" type="slidenum">
              <a:rPr lang="en-US" smtClean="0"/>
              <a:pPr/>
              <a:t>‹#›</a:t>
            </a:fld>
            <a:endParaRPr lang="en-US"/>
          </a:p>
        </p:txBody>
      </p:sp>
    </p:spTree>
    <p:extLst>
      <p:ext uri="{BB962C8B-B14F-4D97-AF65-F5344CB8AC3E}">
        <p14:creationId xmlns:p14="http://schemas.microsoft.com/office/powerpoint/2010/main" val="2766115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337A34-F3B0-4036-BEE0-447608446E14}" type="datetimeFigureOut">
              <a:rPr lang="en-US" smtClean="0"/>
              <a:pPr/>
              <a:t>3/12/2022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963B8A-2D94-4504-A281-073243460119}" type="slidenum">
              <a:rPr lang="en-US" smtClean="0"/>
              <a:pPr/>
              <a:t>‹#›</a:t>
            </a:fld>
            <a:endParaRPr lang="en-US"/>
          </a:p>
        </p:txBody>
      </p:sp>
    </p:spTree>
    <p:extLst>
      <p:ext uri="{BB962C8B-B14F-4D97-AF65-F5344CB8AC3E}">
        <p14:creationId xmlns:p14="http://schemas.microsoft.com/office/powerpoint/2010/main" val="3737572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37A34-F3B0-4036-BEE0-447608446E14}" type="datetimeFigureOut">
              <a:rPr lang="en-US" smtClean="0"/>
              <a:pPr/>
              <a:t>3/12/2022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963B8A-2D94-4504-A281-073243460119}" type="slidenum">
              <a:rPr lang="en-US" smtClean="0"/>
              <a:pPr/>
              <a:t>‹#›</a:t>
            </a:fld>
            <a:endParaRPr lang="en-US"/>
          </a:p>
        </p:txBody>
      </p:sp>
    </p:spTree>
    <p:extLst>
      <p:ext uri="{BB962C8B-B14F-4D97-AF65-F5344CB8AC3E}">
        <p14:creationId xmlns:p14="http://schemas.microsoft.com/office/powerpoint/2010/main" val="3948915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37A34-F3B0-4036-BEE0-447608446E14}" type="datetimeFigureOut">
              <a:rPr lang="en-US" smtClean="0"/>
              <a:pPr/>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63B8A-2D94-4504-A281-073243460119}" type="slidenum">
              <a:rPr lang="en-US" smtClean="0"/>
              <a:pPr/>
              <a:t>‹#›</a:t>
            </a:fld>
            <a:endParaRPr lang="en-US"/>
          </a:p>
        </p:txBody>
      </p:sp>
    </p:spTree>
    <p:extLst>
      <p:ext uri="{BB962C8B-B14F-4D97-AF65-F5344CB8AC3E}">
        <p14:creationId xmlns:p14="http://schemas.microsoft.com/office/powerpoint/2010/main" val="2381265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37A34-F3B0-4036-BEE0-447608446E14}" type="datetimeFigureOut">
              <a:rPr lang="en-US" smtClean="0"/>
              <a:pPr/>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63B8A-2D94-4504-A281-073243460119}" type="slidenum">
              <a:rPr lang="en-US" smtClean="0"/>
              <a:pPr/>
              <a:t>‹#›</a:t>
            </a:fld>
            <a:endParaRPr lang="en-US"/>
          </a:p>
        </p:txBody>
      </p:sp>
    </p:spTree>
    <p:extLst>
      <p:ext uri="{BB962C8B-B14F-4D97-AF65-F5344CB8AC3E}">
        <p14:creationId xmlns:p14="http://schemas.microsoft.com/office/powerpoint/2010/main" val="2123451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37A34-F3B0-4036-BEE0-447608446E14}" type="datetimeFigureOut">
              <a:rPr lang="en-US" smtClean="0"/>
              <a:pPr/>
              <a:t>3/12/2022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63B8A-2D94-4504-A281-073243460119}" type="slidenum">
              <a:rPr lang="en-US" smtClean="0"/>
              <a:pPr/>
              <a:t>‹#›</a:t>
            </a:fld>
            <a:endParaRPr lang="en-US"/>
          </a:p>
        </p:txBody>
      </p:sp>
    </p:spTree>
    <p:extLst>
      <p:ext uri="{BB962C8B-B14F-4D97-AF65-F5344CB8AC3E}">
        <p14:creationId xmlns:p14="http://schemas.microsoft.com/office/powerpoint/2010/main" val="3469238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slide" Target="slide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file:///E:\LOP5-YEN\BAIGIANGDIENTU\DAODUC\Vi&#7879;t%20Nam-%20V&#7867;%20&#273;&#7865;p%20b&#7845;t%20t&#7853;n(%20kinh%20t&#7871;-%20v&#259;n%20h&#243;a-%20x&#227;%20h&#7897;i).mp4"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7.jpeg"/><Relationship Id="rId3" Type="http://schemas.openxmlformats.org/officeDocument/2006/relationships/image" Target="../media/image29.png"/><Relationship Id="rId7" Type="http://schemas.openxmlformats.org/officeDocument/2006/relationships/image" Target="../media/image33.jpeg"/><Relationship Id="rId12" Type="http://schemas.openxmlformats.org/officeDocument/2006/relationships/hyperlink" Target="http://www.google.com.vn/imgres?imgurl=http://www.tongocthach.vn/tnthach_admin/news_images/images/News/QtrDo%5b1%5d.jpg&amp;imgrefurl=http://www.tongocthach.vn/index.php?loading=6&amp;sid=032afd896fe76&amp;title=index&amp;setallid=010000110111000111001100111&amp;group_id=2&amp;new_id=292&amp;cap=Tin%20n%C3%B3ng&amp;usg=__-MlyJheU2qna_b_-nO0hs8Hy56o=&amp;h=600&amp;w=476&amp;sz=58&amp;hl=vi&amp;start=220&amp;zoom=1&amp;tbnid=uRXE_h_aAAtjOM:&amp;tbnh=135&amp;tbnw=107&amp;prev=/images?q=xanh+petecbua&amp;start=200&amp;um=1&amp;hl=vi&amp;sa=N&amp;rlz=1T4GGLL_viVN392VN392&amp;tbs=isch:1&amp;um=1&amp;itbs=1" TargetMode="Externa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6.jpeg"/><Relationship Id="rId5" Type="http://schemas.openxmlformats.org/officeDocument/2006/relationships/image" Target="../media/image31.jpeg"/><Relationship Id="rId15" Type="http://schemas.openxmlformats.org/officeDocument/2006/relationships/image" Target="../media/image39.jpeg"/><Relationship Id="rId10" Type="http://schemas.openxmlformats.org/officeDocument/2006/relationships/hyperlink" Target="http://www.google.com.vn/imgres?imgurl=http://www.hanoimoi.com.vn/Uploads/image/Hong%20Van/kim%20tu%20thap.jpg&amp;imgrefurl=http://www.hanoimoi.com.vn/newsdetail/Khoa_hoc/305435/kim-tu-thap-duoc-xay-boi-nhung-nguoi-dan-ong-tu-do.htm&amp;usg=__IW9M-Wfjhl_SN11OuWDyh3nXgxQ=&amp;h=339&amp;w=500&amp;sz=29&amp;hl=vi&amp;start=24&amp;zoom=1&amp;tbnid=TJ1rHUz3hNPupM:&amp;tbnh=88&amp;tbnw=130&amp;prev=/images?q=kim+tu+thap+ai+cap&amp;start=20&amp;um=1&amp;hl=vi&amp;sa=N&amp;rlz=1T4GGLL_viVN392VN392&amp;tbs=isch:1&amp;um=1&amp;itbs=1" TargetMode="External"/><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31.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39.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44.gif"/><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5.xml"/></Relationships>
</file>

<file path=ppt/slides/_rels/slide3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file:///E:\LOP5-YEN\BAIGIANGDIENTU\DAODUC\Vi&#7879;t%20Nam-%20V&#7867;%20&#273;&#7865;p%20b&#7845;t%20t&#7853;n(%20kinh%20t&#7871;-%20v&#259;n%20h&#243;a-%20x&#227;%20h&#7897;i).mp4"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WordArt 20"/>
          <p:cNvSpPr>
            <a:spLocks noChangeArrowheads="1" noChangeShapeType="1" noTextEdit="1"/>
          </p:cNvSpPr>
          <p:nvPr/>
        </p:nvSpPr>
        <p:spPr bwMode="auto">
          <a:xfrm>
            <a:off x="2362200" y="1447800"/>
            <a:ext cx="5410200" cy="990600"/>
          </a:xfrm>
          <a:prstGeom prst="rect">
            <a:avLst/>
          </a:prstGeom>
        </p:spPr>
        <p:txBody>
          <a:bodyPr wrap="none" fromWordArt="1">
            <a:prstTxWarp prst="textPlain">
              <a:avLst>
                <a:gd name="adj" fmla="val 50000"/>
              </a:avLst>
            </a:prstTxWarp>
          </a:bodyPr>
          <a:lstStyle/>
          <a:p>
            <a:r>
              <a:rPr lang="vi-VN" b="1"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a:t>
            </a:r>
            <a:r>
              <a:rPr lang="en-US" b="1" kern="10" dirty="0" err="1" smtClean="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Đạo</a:t>
            </a:r>
            <a:r>
              <a:rPr lang="en-US" b="1" kern="10" dirty="0" smtClean="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smtClean="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đức</a:t>
            </a:r>
            <a:endParaRPr lang="en-US"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2052" name="WordArt 21"/>
          <p:cNvSpPr>
            <a:spLocks noChangeArrowheads="1" noChangeShapeType="1" noTextEdit="1"/>
          </p:cNvSpPr>
          <p:nvPr/>
        </p:nvSpPr>
        <p:spPr bwMode="auto">
          <a:xfrm>
            <a:off x="457200" y="2819400"/>
            <a:ext cx="8305800" cy="5892800"/>
          </a:xfrm>
          <a:prstGeom prst="rect">
            <a:avLst/>
          </a:prstGeom>
        </p:spPr>
        <p:txBody>
          <a:bodyPr wrap="none" fromWordArt="1">
            <a:prstTxWarp prst="textPlain">
              <a:avLst>
                <a:gd name="adj" fmla="val 50000"/>
              </a:avLst>
            </a:prstTxWarp>
          </a:bodyPr>
          <a:lstStyle/>
          <a:p>
            <a:r>
              <a:rPr lang="en-US"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Em</a:t>
            </a:r>
            <a:r>
              <a:rPr lang="en-US"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yêu</a:t>
            </a:r>
            <a:r>
              <a:rPr lang="en-US"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Tổ</a:t>
            </a:r>
            <a:r>
              <a:rPr lang="en-US"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quốc</a:t>
            </a:r>
            <a:r>
              <a:rPr lang="en-US"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Việt</a:t>
            </a:r>
            <a:r>
              <a:rPr lang="en-US"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Nam</a:t>
            </a:r>
          </a:p>
          <a:p>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 </a:t>
            </a:r>
            <a:r>
              <a:rPr lang="en-US"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Tiết</a:t>
            </a:r>
            <a:r>
              <a:rPr lang="en-US"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1) .</a:t>
            </a:r>
            <a:endPar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endPar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pSp>
        <p:nvGrpSpPr>
          <p:cNvPr id="2" name="Group 5"/>
          <p:cNvGrpSpPr>
            <a:grpSpLocks/>
          </p:cNvGrpSpPr>
          <p:nvPr/>
        </p:nvGrpSpPr>
        <p:grpSpPr bwMode="auto">
          <a:xfrm>
            <a:off x="0" y="0"/>
            <a:ext cx="9144000" cy="6858000"/>
            <a:chOff x="8" y="0"/>
            <a:chExt cx="5760" cy="4320"/>
          </a:xfrm>
        </p:grpSpPr>
        <p:pic>
          <p:nvPicPr>
            <p:cNvPr id="2055" name="Picture 6" descr="GRANS024"/>
            <p:cNvPicPr>
              <a:picLocks noChangeAspect="1" noChangeArrowheads="1"/>
            </p:cNvPicPr>
            <p:nvPr/>
          </p:nvPicPr>
          <p:blipFill>
            <a:blip r:embed="rId2"/>
            <a:srcRect/>
            <a:stretch>
              <a:fillRect/>
            </a:stretch>
          </p:blipFill>
          <p:spPr bwMode="auto">
            <a:xfrm rot="531882" flipH="1">
              <a:off x="4848" y="3394"/>
              <a:ext cx="912" cy="926"/>
            </a:xfrm>
            <a:prstGeom prst="rect">
              <a:avLst/>
            </a:prstGeom>
            <a:noFill/>
            <a:ln w="9525">
              <a:noFill/>
              <a:miter lim="800000"/>
              <a:headEnd/>
              <a:tailEnd/>
            </a:ln>
          </p:spPr>
        </p:pic>
        <p:pic>
          <p:nvPicPr>
            <p:cNvPr id="2056" name="Picture 7" descr="GRANS024"/>
            <p:cNvPicPr>
              <a:picLocks noChangeAspect="1" noChangeArrowheads="1"/>
            </p:cNvPicPr>
            <p:nvPr/>
          </p:nvPicPr>
          <p:blipFill>
            <a:blip r:embed="rId2"/>
            <a:srcRect/>
            <a:stretch>
              <a:fillRect/>
            </a:stretch>
          </p:blipFill>
          <p:spPr bwMode="auto">
            <a:xfrm rot="465066">
              <a:off x="96" y="3394"/>
              <a:ext cx="961" cy="926"/>
            </a:xfrm>
            <a:prstGeom prst="rect">
              <a:avLst/>
            </a:prstGeom>
            <a:noFill/>
            <a:ln w="9525">
              <a:noFill/>
              <a:miter lim="800000"/>
              <a:headEnd/>
              <a:tailEnd/>
            </a:ln>
          </p:spPr>
        </p:pic>
        <p:grpSp>
          <p:nvGrpSpPr>
            <p:cNvPr id="3" name="Group 8"/>
            <p:cNvGrpSpPr>
              <a:grpSpLocks/>
            </p:cNvGrpSpPr>
            <p:nvPr/>
          </p:nvGrpSpPr>
          <p:grpSpPr bwMode="auto">
            <a:xfrm>
              <a:off x="8" y="0"/>
              <a:ext cx="5760" cy="4320"/>
              <a:chOff x="672" y="0"/>
              <a:chExt cx="5760" cy="4320"/>
            </a:xfrm>
          </p:grpSpPr>
          <p:pic>
            <p:nvPicPr>
              <p:cNvPr id="2058" name="Picture 9" descr="BD21325_"/>
              <p:cNvPicPr>
                <a:picLocks noChangeAspect="1" noChangeArrowheads="1"/>
              </p:cNvPicPr>
              <p:nvPr/>
            </p:nvPicPr>
            <p:blipFill>
              <a:blip r:embed="rId3"/>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59" name="Picture 10" descr="BD21325_"/>
              <p:cNvPicPr>
                <a:picLocks noChangeAspect="1" noChangeArrowheads="1"/>
              </p:cNvPicPr>
              <p:nvPr/>
            </p:nvPicPr>
            <p:blipFill>
              <a:blip r:embed="rId3"/>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60" name="Picture 11" descr="BD21325_"/>
              <p:cNvPicPr>
                <a:picLocks noChangeAspect="1" noChangeArrowheads="1"/>
              </p:cNvPicPr>
              <p:nvPr/>
            </p:nvPicPr>
            <p:blipFill>
              <a:blip r:embed="rId4"/>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61" name="Picture 12" descr="BD21325_"/>
              <p:cNvPicPr>
                <a:picLocks noChangeAspect="1" noChangeArrowheads="1"/>
              </p:cNvPicPr>
              <p:nvPr/>
            </p:nvPicPr>
            <p:blipFill>
              <a:blip r:embed="rId4"/>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grpSp>
      </p:grpSp>
      <p:pic>
        <p:nvPicPr>
          <p:cNvPr id="2054" name="Picture 10" descr="cartoon1%20(1)">
            <a:hlinkClick r:id="rId5" action="ppaction://hlinksldjump"/>
          </p:cNvPr>
          <p:cNvPicPr>
            <a:picLocks noChangeAspect="1" noChangeArrowheads="1" noCrop="1"/>
          </p:cNvPicPr>
          <p:nvPr/>
        </p:nvPicPr>
        <p:blipFill>
          <a:blip r:embed="rId6"/>
          <a:srcRect/>
          <a:stretch>
            <a:fillRect/>
          </a:stretch>
        </p:blipFill>
        <p:spPr bwMode="auto">
          <a:xfrm>
            <a:off x="609600" y="1447802"/>
            <a:ext cx="1600200" cy="142081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8" y="1"/>
            <a:ext cx="9125893" cy="6882756"/>
          </a:xfrm>
          <a:prstGeom prst="rect">
            <a:avLst/>
          </a:prstGeom>
        </p:spPr>
      </p:pic>
      <p:sp>
        <p:nvSpPr>
          <p:cNvPr id="4" name="Title 2"/>
          <p:cNvSpPr>
            <a:spLocks noGrp="1"/>
          </p:cNvSpPr>
          <p:nvPr/>
        </p:nvSpPr>
        <p:spPr bwMode="auto">
          <a:xfrm>
            <a:off x="4819650" y="8316038"/>
            <a:ext cx="6515100" cy="36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smtClean="0">
                <a:solidFill>
                  <a:srgbClr val="800000"/>
                </a:solidFill>
                <a:latin typeface="Times New Roman" pitchFamily="18" charset="0"/>
                <a:cs typeface="Times New Roman" pitchFamily="18" charset="0"/>
              </a:rPr>
              <a:t>Dù ai đi ngược về xuôi</a:t>
            </a:r>
            <a:br>
              <a:rPr lang="en-US" sz="2800" smtClean="0">
                <a:solidFill>
                  <a:srgbClr val="800000"/>
                </a:solidFill>
                <a:latin typeface="Times New Roman" pitchFamily="18" charset="0"/>
                <a:cs typeface="Times New Roman" pitchFamily="18" charset="0"/>
              </a:rPr>
            </a:br>
            <a:r>
              <a:rPr lang="en-US" sz="2800" smtClean="0">
                <a:solidFill>
                  <a:srgbClr val="800000"/>
                </a:solidFill>
                <a:latin typeface="Times New Roman" pitchFamily="18" charset="0"/>
                <a:cs typeface="Times New Roman" pitchFamily="18" charset="0"/>
              </a:rPr>
              <a:t>Nhớ ngày giỗ tổ mùng 10 tháng 3</a:t>
            </a:r>
          </a:p>
        </p:txBody>
      </p:sp>
      <p:sp>
        <p:nvSpPr>
          <p:cNvPr id="5" name="TextBox 4"/>
          <p:cNvSpPr txBox="1"/>
          <p:nvPr/>
        </p:nvSpPr>
        <p:spPr>
          <a:xfrm>
            <a:off x="76200" y="76200"/>
            <a:ext cx="4793300" cy="461665"/>
          </a:xfrm>
          <a:prstGeom prst="rect">
            <a:avLst/>
          </a:prstGeom>
          <a:noFill/>
        </p:spPr>
        <p:txBody>
          <a:bodyPr wrap="none" rtlCol="0">
            <a:spAutoFit/>
          </a:bodyPr>
          <a:lstStyle/>
          <a:p>
            <a:r>
              <a:rPr lang="en-US" sz="2400" b="1" u="sng" dirty="0" smtClean="0">
                <a:latin typeface="Times New Roman" pitchFamily="18" charset="0"/>
                <a:cs typeface="Times New Roman" pitchFamily="18" charset="0"/>
              </a:rPr>
              <a:t>2. </a:t>
            </a:r>
            <a:r>
              <a:rPr lang="en-US" sz="2400" b="1" u="sng" dirty="0" err="1" smtClean="0">
                <a:latin typeface="Times New Roman" pitchFamily="18" charset="0"/>
                <a:cs typeface="Times New Roman" pitchFamily="18" charset="0"/>
              </a:rPr>
              <a:t>Danh</a:t>
            </a:r>
            <a:r>
              <a:rPr lang="en-US" sz="2400" b="1" u="sng" dirty="0" smtClean="0">
                <a:latin typeface="Times New Roman" pitchFamily="18" charset="0"/>
                <a:cs typeface="Times New Roman" pitchFamily="18" charset="0"/>
              </a:rPr>
              <a:t> lam </a:t>
            </a:r>
            <a:r>
              <a:rPr lang="en-US" sz="2400" b="1" u="sng" dirty="0" err="1" smtClean="0">
                <a:latin typeface="Times New Roman" pitchFamily="18" charset="0"/>
                <a:cs typeface="Times New Roman" pitchFamily="18" charset="0"/>
              </a:rPr>
              <a:t>thắng</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cảnh</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các</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lễ</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hội</a:t>
            </a:r>
            <a:r>
              <a:rPr lang="en-US" sz="2400" b="1" u="sng" dirty="0" smtClean="0">
                <a:latin typeface="Times New Roman" pitchFamily="18" charset="0"/>
                <a:cs typeface="Times New Roman" pitchFamily="18" charset="0"/>
              </a:rPr>
              <a:t>:</a:t>
            </a:r>
            <a:endParaRPr lang="en-US" sz="2400" b="1" u="sng" dirty="0">
              <a:latin typeface="Times New Roman" pitchFamily="18" charset="0"/>
              <a:cs typeface="Times New Roman" pitchFamily="18" charset="0"/>
            </a:endParaRPr>
          </a:p>
        </p:txBody>
      </p:sp>
      <p:sp>
        <p:nvSpPr>
          <p:cNvPr id="7" name="TextBox 6"/>
          <p:cNvSpPr txBox="1"/>
          <p:nvPr/>
        </p:nvSpPr>
        <p:spPr>
          <a:xfrm>
            <a:off x="1447997" y="2971800"/>
            <a:ext cx="2031325" cy="461665"/>
          </a:xfrm>
          <a:prstGeom prst="rect">
            <a:avLst/>
          </a:prstGeom>
          <a:noFill/>
        </p:spPr>
        <p:txBody>
          <a:bodyPr wrap="none" rtlCol="0">
            <a:spAutoFit/>
          </a:bodyPr>
          <a:lstStyle/>
          <a:p>
            <a:r>
              <a:rPr lang="en-US" sz="2400" b="1" i="1" dirty="0" err="1" smtClean="0">
                <a:latin typeface="Times New Roman" pitchFamily="18" charset="0"/>
                <a:cs typeface="Times New Roman" pitchFamily="18" charset="0"/>
              </a:rPr>
              <a:t>Vịnh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Hạ</a:t>
            </a:r>
            <a:r>
              <a:rPr lang="en-US" sz="2400" b="1" i="1" dirty="0" smtClean="0">
                <a:latin typeface="Times New Roman" pitchFamily="18" charset="0"/>
                <a:cs typeface="Times New Roman" pitchFamily="18" charset="0"/>
              </a:rPr>
              <a:t> Long</a:t>
            </a:r>
            <a:endParaRPr lang="en-US" sz="2400" b="1" i="1" dirty="0">
              <a:latin typeface="Times New Roman" pitchFamily="18" charset="0"/>
              <a:cs typeface="Times New Roman"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83" y="548416"/>
            <a:ext cx="4640167" cy="250263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3260541"/>
            <a:ext cx="4519204" cy="2911659"/>
          </a:xfrm>
          <a:prstGeom prst="rect">
            <a:avLst/>
          </a:prstGeom>
        </p:spPr>
      </p:pic>
      <p:sp>
        <p:nvSpPr>
          <p:cNvPr id="11" name="TextBox 10"/>
          <p:cNvSpPr txBox="1"/>
          <p:nvPr/>
        </p:nvSpPr>
        <p:spPr>
          <a:xfrm>
            <a:off x="5573104" y="6243935"/>
            <a:ext cx="2656496" cy="461665"/>
          </a:xfrm>
          <a:prstGeom prst="rect">
            <a:avLst/>
          </a:prstGeom>
          <a:noFill/>
        </p:spPr>
        <p:txBody>
          <a:bodyPr wrap="none" rtlCol="0">
            <a:spAutoFit/>
          </a:bodyPr>
          <a:lstStyle/>
          <a:p>
            <a:r>
              <a:rPr lang="en-US" sz="2400" b="1" i="1" dirty="0" err="1" smtClean="0">
                <a:latin typeface="Times New Roman" pitchFamily="18" charset="0"/>
                <a:cs typeface="Times New Roman" pitchFamily="18" charset="0"/>
              </a:rPr>
              <a:t>Thánh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địa</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Mỹ</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Sơn</a:t>
            </a:r>
            <a:endParaRPr lang="en-US" sz="2400" b="1" i="1" dirty="0">
              <a:latin typeface="Times New Roman" pitchFamily="18" charset="0"/>
              <a:cs typeface="Times New Roman" pitchFamily="18"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139" y="3521915"/>
            <a:ext cx="3609661" cy="249788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81204" y="214609"/>
            <a:ext cx="3657600" cy="2447925"/>
          </a:xfrm>
          <a:prstGeom prst="rect">
            <a:avLst/>
          </a:prstGeom>
        </p:spPr>
      </p:pic>
      <p:sp>
        <p:nvSpPr>
          <p:cNvPr id="14" name="TextBox 13"/>
          <p:cNvSpPr txBox="1"/>
          <p:nvPr/>
        </p:nvSpPr>
        <p:spPr>
          <a:xfrm>
            <a:off x="6185106" y="2662535"/>
            <a:ext cx="1587294" cy="461665"/>
          </a:xfrm>
          <a:prstGeom prst="rect">
            <a:avLst/>
          </a:prstGeom>
          <a:noFill/>
        </p:spPr>
        <p:txBody>
          <a:bodyPr wrap="none" rtlCol="0">
            <a:spAutoFit/>
          </a:bodyPr>
          <a:lstStyle/>
          <a:p>
            <a:r>
              <a:rPr lang="en-US" sz="2400" b="1" i="1" dirty="0" err="1" smtClean="0">
                <a:latin typeface="Times New Roman" pitchFamily="18" charset="0"/>
                <a:cs typeface="Times New Roman" pitchFamily="18" charset="0"/>
              </a:rPr>
              <a:t>Cố</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đô</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Huế</a:t>
            </a:r>
            <a:endParaRPr lang="en-US" sz="2400" b="1" i="1" dirty="0">
              <a:latin typeface="Times New Roman" pitchFamily="18" charset="0"/>
              <a:cs typeface="Times New Roman" pitchFamily="18" charset="0"/>
            </a:endParaRPr>
          </a:p>
        </p:txBody>
      </p:sp>
      <p:sp>
        <p:nvSpPr>
          <p:cNvPr id="15" name="TextBox 14"/>
          <p:cNvSpPr txBox="1"/>
          <p:nvPr/>
        </p:nvSpPr>
        <p:spPr>
          <a:xfrm>
            <a:off x="1295400" y="6091535"/>
            <a:ext cx="1997663" cy="461665"/>
          </a:xfrm>
          <a:prstGeom prst="rect">
            <a:avLst/>
          </a:prstGeom>
          <a:noFill/>
        </p:spPr>
        <p:txBody>
          <a:bodyPr wrap="none" rtlCol="0">
            <a:spAutoFit/>
          </a:bodyPr>
          <a:lstStyle/>
          <a:p>
            <a:r>
              <a:rPr lang="en-US" sz="2400" b="1" i="1" dirty="0" err="1" smtClean="0">
                <a:latin typeface="Times New Roman" pitchFamily="18" charset="0"/>
                <a:cs typeface="Times New Roman" pitchFamily="18" charset="0"/>
              </a:rPr>
              <a:t>Chùa</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Một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Cột</a:t>
            </a:r>
            <a:endParaRPr lang="en-US"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val="216349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outVertical)">
                                      <p:cBhvr>
                                        <p:cTn id="13" dur="500"/>
                                        <p:tgtEl>
                                          <p:spTgt spid="8"/>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1)">
                                      <p:cBhvr>
                                        <p:cTn id="21" dur="2000"/>
                                        <p:tgtEl>
                                          <p:spTgt spid="10"/>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32"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ircle(out)">
                                      <p:cBhvr>
                                        <p:cTn id="29" dur="2000"/>
                                        <p:tgtEl>
                                          <p:spTgt spid="13"/>
                                        </p:tgtEl>
                                      </p:cBhvr>
                                    </p:animEffect>
                                  </p:childTnLst>
                                </p:cTn>
                              </p:par>
                              <p:par>
                                <p:cTn id="30" presetID="6" presetClass="entr" presetSubtype="32"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out)">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Horizontal)">
                                      <p:cBhvr>
                                        <p:cTn id="37" dur="500"/>
                                        <p:tgtEl>
                                          <p:spTgt spid="12"/>
                                        </p:tgtEl>
                                      </p:cBhvr>
                                    </p:animEffect>
                                  </p:childTnLst>
                                </p:cTn>
                              </p:par>
                              <p:par>
                                <p:cTn id="38" presetID="16" presetClass="entr" presetSubtype="2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1" y="0"/>
            <a:ext cx="9125893" cy="6882756"/>
          </a:xfrm>
          <a:prstGeom prst="rect">
            <a:avLst/>
          </a:prstGeom>
        </p:spPr>
      </p:pic>
      <p:sp>
        <p:nvSpPr>
          <p:cNvPr id="4" name="Title 2"/>
          <p:cNvSpPr>
            <a:spLocks noGrp="1"/>
          </p:cNvSpPr>
          <p:nvPr/>
        </p:nvSpPr>
        <p:spPr bwMode="auto">
          <a:xfrm>
            <a:off x="2373833" y="3200400"/>
            <a:ext cx="4724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b="1" dirty="0" err="1" smtClean="0">
                <a:solidFill>
                  <a:srgbClr val="800000"/>
                </a:solidFill>
                <a:latin typeface="Times New Roman" pitchFamily="18" charset="0"/>
                <a:cs typeface="Times New Roman" pitchFamily="18" charset="0"/>
              </a:rPr>
              <a:t>Dù</a:t>
            </a:r>
            <a:r>
              <a:rPr lang="en-US" sz="2400" b="1" dirty="0" smtClean="0">
                <a:solidFill>
                  <a:srgbClr val="800000"/>
                </a:solidFill>
                <a:latin typeface="Times New Roman" pitchFamily="18" charset="0"/>
                <a:cs typeface="Times New Roman" pitchFamily="18" charset="0"/>
              </a:rPr>
              <a:t> </a:t>
            </a:r>
            <a:r>
              <a:rPr lang="en-US" sz="2400" b="1" dirty="0" err="1" smtClean="0">
                <a:solidFill>
                  <a:srgbClr val="800000"/>
                </a:solidFill>
                <a:latin typeface="Times New Roman" pitchFamily="18" charset="0"/>
                <a:cs typeface="Times New Roman" pitchFamily="18" charset="0"/>
              </a:rPr>
              <a:t>ai</a:t>
            </a:r>
            <a:r>
              <a:rPr lang="en-US" sz="2400" b="1" dirty="0" smtClean="0">
                <a:solidFill>
                  <a:srgbClr val="800000"/>
                </a:solidFill>
                <a:latin typeface="Times New Roman" pitchFamily="18" charset="0"/>
                <a:cs typeface="Times New Roman" pitchFamily="18" charset="0"/>
              </a:rPr>
              <a:t> </a:t>
            </a:r>
            <a:r>
              <a:rPr lang="en-US" sz="2400" b="1" dirty="0" err="1" smtClean="0">
                <a:solidFill>
                  <a:srgbClr val="800000"/>
                </a:solidFill>
                <a:latin typeface="Times New Roman" pitchFamily="18" charset="0"/>
                <a:cs typeface="Times New Roman" pitchFamily="18" charset="0"/>
              </a:rPr>
              <a:t>đi</a:t>
            </a:r>
            <a:r>
              <a:rPr lang="en-US" sz="2400" b="1" dirty="0" smtClean="0">
                <a:solidFill>
                  <a:srgbClr val="800000"/>
                </a:solidFill>
                <a:latin typeface="Times New Roman" pitchFamily="18" charset="0"/>
                <a:cs typeface="Times New Roman" pitchFamily="18" charset="0"/>
              </a:rPr>
              <a:t> </a:t>
            </a:r>
            <a:r>
              <a:rPr lang="en-US" sz="2400" b="1" dirty="0" err="1" smtClean="0">
                <a:solidFill>
                  <a:srgbClr val="800000"/>
                </a:solidFill>
                <a:latin typeface="Times New Roman" pitchFamily="18" charset="0"/>
                <a:cs typeface="Times New Roman" pitchFamily="18" charset="0"/>
              </a:rPr>
              <a:t>ngược</a:t>
            </a:r>
            <a:r>
              <a:rPr lang="en-US" sz="2400" b="1" dirty="0" smtClean="0">
                <a:solidFill>
                  <a:srgbClr val="800000"/>
                </a:solidFill>
                <a:latin typeface="Times New Roman" pitchFamily="18" charset="0"/>
                <a:cs typeface="Times New Roman" pitchFamily="18" charset="0"/>
              </a:rPr>
              <a:t> </a:t>
            </a:r>
            <a:r>
              <a:rPr lang="en-US" sz="2400" b="1" dirty="0" err="1" smtClean="0">
                <a:solidFill>
                  <a:srgbClr val="800000"/>
                </a:solidFill>
                <a:latin typeface="Times New Roman" pitchFamily="18" charset="0"/>
                <a:cs typeface="Times New Roman" pitchFamily="18" charset="0"/>
              </a:rPr>
              <a:t>về</a:t>
            </a:r>
            <a:r>
              <a:rPr lang="en-US" sz="2400" b="1" dirty="0" smtClean="0">
                <a:solidFill>
                  <a:srgbClr val="800000"/>
                </a:solidFill>
                <a:latin typeface="Times New Roman" pitchFamily="18" charset="0"/>
                <a:cs typeface="Times New Roman" pitchFamily="18" charset="0"/>
              </a:rPr>
              <a:t> </a:t>
            </a:r>
            <a:r>
              <a:rPr lang="en-US" sz="2400" b="1" dirty="0" err="1" smtClean="0">
                <a:solidFill>
                  <a:srgbClr val="800000"/>
                </a:solidFill>
                <a:latin typeface="Times New Roman" pitchFamily="18" charset="0"/>
                <a:cs typeface="Times New Roman" pitchFamily="18" charset="0"/>
              </a:rPr>
              <a:t>xuôi</a:t>
            </a:r>
            <a:r>
              <a:rPr lang="en-US" sz="2400" b="1" dirty="0" smtClean="0">
                <a:solidFill>
                  <a:srgbClr val="800000"/>
                </a:solidFill>
                <a:latin typeface="Times New Roman" pitchFamily="18" charset="0"/>
                <a:cs typeface="Times New Roman" pitchFamily="18" charset="0"/>
              </a:rPr>
              <a:t/>
            </a:r>
            <a:br>
              <a:rPr lang="en-US" sz="2400" b="1" dirty="0" smtClean="0">
                <a:solidFill>
                  <a:srgbClr val="800000"/>
                </a:solidFill>
                <a:latin typeface="Times New Roman" pitchFamily="18" charset="0"/>
                <a:cs typeface="Times New Roman" pitchFamily="18" charset="0"/>
              </a:rPr>
            </a:br>
            <a:r>
              <a:rPr lang="en-US" sz="2400" b="1" dirty="0" err="1" smtClean="0">
                <a:solidFill>
                  <a:srgbClr val="800000"/>
                </a:solidFill>
                <a:latin typeface="Times New Roman" pitchFamily="18" charset="0"/>
                <a:cs typeface="Times New Roman" pitchFamily="18" charset="0"/>
              </a:rPr>
              <a:t>Nhớ</a:t>
            </a:r>
            <a:r>
              <a:rPr lang="en-US" sz="2400" b="1" dirty="0" smtClean="0">
                <a:solidFill>
                  <a:srgbClr val="800000"/>
                </a:solidFill>
                <a:latin typeface="Times New Roman" pitchFamily="18" charset="0"/>
                <a:cs typeface="Times New Roman" pitchFamily="18" charset="0"/>
              </a:rPr>
              <a:t> </a:t>
            </a:r>
            <a:r>
              <a:rPr lang="en-US" sz="2400" b="1" dirty="0" err="1" smtClean="0">
                <a:solidFill>
                  <a:srgbClr val="800000"/>
                </a:solidFill>
                <a:latin typeface="Times New Roman" pitchFamily="18" charset="0"/>
                <a:cs typeface="Times New Roman" pitchFamily="18" charset="0"/>
              </a:rPr>
              <a:t>ngày</a:t>
            </a:r>
            <a:r>
              <a:rPr lang="en-US" sz="2400" b="1" dirty="0" smtClean="0">
                <a:solidFill>
                  <a:srgbClr val="800000"/>
                </a:solidFill>
                <a:latin typeface="Times New Roman" pitchFamily="18" charset="0"/>
                <a:cs typeface="Times New Roman" pitchFamily="18" charset="0"/>
              </a:rPr>
              <a:t> </a:t>
            </a:r>
            <a:r>
              <a:rPr lang="en-US" sz="2400" b="1" dirty="0" err="1" smtClean="0">
                <a:solidFill>
                  <a:srgbClr val="800000"/>
                </a:solidFill>
                <a:latin typeface="Times New Roman" pitchFamily="18" charset="0"/>
                <a:cs typeface="Times New Roman" pitchFamily="18" charset="0"/>
              </a:rPr>
              <a:t>giỗ</a:t>
            </a:r>
            <a:r>
              <a:rPr lang="en-US" sz="2400" b="1" dirty="0" smtClean="0">
                <a:solidFill>
                  <a:srgbClr val="800000"/>
                </a:solidFill>
                <a:latin typeface="Times New Roman" pitchFamily="18" charset="0"/>
                <a:cs typeface="Times New Roman" pitchFamily="18" charset="0"/>
              </a:rPr>
              <a:t> </a:t>
            </a:r>
            <a:r>
              <a:rPr lang="en-US" sz="2400" b="1" dirty="0" err="1" smtClean="0">
                <a:solidFill>
                  <a:srgbClr val="800000"/>
                </a:solidFill>
                <a:latin typeface="Times New Roman" pitchFamily="18" charset="0"/>
                <a:cs typeface="Times New Roman" pitchFamily="18" charset="0"/>
              </a:rPr>
              <a:t>tổ</a:t>
            </a:r>
            <a:r>
              <a:rPr lang="en-US" sz="2400" b="1" dirty="0" smtClean="0">
                <a:solidFill>
                  <a:srgbClr val="800000"/>
                </a:solidFill>
                <a:latin typeface="Times New Roman" pitchFamily="18" charset="0"/>
                <a:cs typeface="Times New Roman" pitchFamily="18" charset="0"/>
              </a:rPr>
              <a:t> </a:t>
            </a:r>
            <a:r>
              <a:rPr lang="en-US" sz="2400" b="1" dirty="0" err="1" smtClean="0">
                <a:solidFill>
                  <a:srgbClr val="800000"/>
                </a:solidFill>
                <a:latin typeface="Times New Roman" pitchFamily="18" charset="0"/>
                <a:cs typeface="Times New Roman" pitchFamily="18" charset="0"/>
              </a:rPr>
              <a:t>mùng</a:t>
            </a:r>
            <a:r>
              <a:rPr lang="en-US" sz="2400" b="1" dirty="0" smtClean="0">
                <a:solidFill>
                  <a:srgbClr val="800000"/>
                </a:solidFill>
                <a:latin typeface="Times New Roman" pitchFamily="18" charset="0"/>
                <a:cs typeface="Times New Roman" pitchFamily="18" charset="0"/>
              </a:rPr>
              <a:t> 10 </a:t>
            </a:r>
            <a:r>
              <a:rPr lang="en-US" sz="2400" b="1" dirty="0" err="1" smtClean="0">
                <a:solidFill>
                  <a:srgbClr val="800000"/>
                </a:solidFill>
                <a:latin typeface="Times New Roman" pitchFamily="18" charset="0"/>
                <a:cs typeface="Times New Roman" pitchFamily="18" charset="0"/>
              </a:rPr>
              <a:t>tháng</a:t>
            </a:r>
            <a:r>
              <a:rPr lang="en-US" sz="2400" b="1" dirty="0" smtClean="0">
                <a:solidFill>
                  <a:srgbClr val="800000"/>
                </a:solidFill>
                <a:latin typeface="Times New Roman" pitchFamily="18" charset="0"/>
                <a:cs typeface="Times New Roman" pitchFamily="18" charset="0"/>
              </a:rPr>
              <a:t> 3</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6215" y="180975"/>
            <a:ext cx="3484036" cy="314434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80975"/>
            <a:ext cx="4876800" cy="314434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961" y="4191000"/>
            <a:ext cx="6627084" cy="2590800"/>
          </a:xfrm>
          <a:prstGeom prst="rect">
            <a:avLst/>
          </a:prstGeom>
        </p:spPr>
      </p:pic>
      <p:sp>
        <p:nvSpPr>
          <p:cNvPr id="10" name="TextBox 9"/>
          <p:cNvSpPr txBox="1"/>
          <p:nvPr/>
        </p:nvSpPr>
        <p:spPr>
          <a:xfrm>
            <a:off x="7105057" y="6056280"/>
            <a:ext cx="1542410" cy="461665"/>
          </a:xfrm>
          <a:prstGeom prst="rect">
            <a:avLst/>
          </a:prstGeom>
          <a:noFill/>
        </p:spPr>
        <p:txBody>
          <a:bodyPr wrap="none" rtlCol="0">
            <a:spAutoFit/>
          </a:bodyPr>
          <a:lstStyle/>
          <a:p>
            <a:r>
              <a:rPr lang="en-US" sz="2400" b="1" dirty="0" err="1" smtClean="0">
                <a:solidFill>
                  <a:schemeClr val="accent2">
                    <a:lumMod val="50000"/>
                  </a:schemeClr>
                </a:solidFill>
                <a:latin typeface="Times New Roman" pitchFamily="18" charset="0"/>
                <a:cs typeface="Times New Roman" pitchFamily="18" charset="0"/>
              </a:rPr>
              <a:t>Hội</a:t>
            </a:r>
            <a:r>
              <a:rPr lang="en-US" sz="2400" b="1" dirty="0" smtClean="0">
                <a:solidFill>
                  <a:schemeClr val="accent2">
                    <a:lumMod val="50000"/>
                  </a:schemeClr>
                </a:solidFill>
                <a:latin typeface="Times New Roman" pitchFamily="18" charset="0"/>
                <a:cs typeface="Times New Roman" pitchFamily="18" charset="0"/>
              </a:rPr>
              <a:t> </a:t>
            </a:r>
            <a:r>
              <a:rPr lang="en-US" sz="2400" b="1" dirty="0" err="1" smtClean="0">
                <a:solidFill>
                  <a:schemeClr val="accent2">
                    <a:lumMod val="50000"/>
                  </a:schemeClr>
                </a:solidFill>
                <a:latin typeface="Times New Roman" pitchFamily="18" charset="0"/>
                <a:cs typeface="Times New Roman" pitchFamily="18" charset="0"/>
              </a:rPr>
              <a:t>Gióng</a:t>
            </a:r>
            <a:endParaRPr lang="en-US" sz="2400" b="1" dirty="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19494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1)">
                                      <p:cBhvr>
                                        <p:cTn id="2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8" y="1"/>
            <a:ext cx="9125893" cy="6882756"/>
          </a:xfrm>
          <a:prstGeom prst="rect">
            <a:avLst/>
          </a:prstGeom>
        </p:spPr>
      </p:pic>
      <p:sp>
        <p:nvSpPr>
          <p:cNvPr id="3" name="TextBox 2"/>
          <p:cNvSpPr txBox="1"/>
          <p:nvPr/>
        </p:nvSpPr>
        <p:spPr>
          <a:xfrm>
            <a:off x="152400" y="74007"/>
            <a:ext cx="5492657" cy="461665"/>
          </a:xfrm>
          <a:prstGeom prst="rect">
            <a:avLst/>
          </a:prstGeom>
          <a:noFill/>
        </p:spPr>
        <p:txBody>
          <a:bodyPr wrap="none" rtlCol="0">
            <a:spAutoFit/>
          </a:bodyPr>
          <a:lstStyle/>
          <a:p>
            <a:r>
              <a:rPr lang="en-US" sz="2400" b="1" u="sng" dirty="0" smtClean="0">
                <a:latin typeface="Times New Roman" pitchFamily="18" charset="0"/>
                <a:cs typeface="Times New Roman" pitchFamily="18" charset="0"/>
              </a:rPr>
              <a:t>3. </a:t>
            </a:r>
            <a:r>
              <a:rPr lang="en-US" sz="2400" b="1" u="sng" dirty="0" err="1" smtClean="0">
                <a:latin typeface="Times New Roman" pitchFamily="18" charset="0"/>
                <a:cs typeface="Times New Roman" pitchFamily="18" charset="0"/>
              </a:rPr>
              <a:t>Truyền</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thống</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dựng</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nước</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và</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giữ</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nước</a:t>
            </a:r>
            <a:r>
              <a:rPr lang="en-US" sz="2400" b="1" u="sng" dirty="0" smtClean="0">
                <a:latin typeface="Times New Roman" pitchFamily="18" charset="0"/>
                <a:cs typeface="Times New Roman" pitchFamily="18" charset="0"/>
              </a:rPr>
              <a:t>:</a:t>
            </a:r>
            <a:endParaRPr lang="en-US" sz="2400" b="1" u="sng" dirty="0">
              <a:latin typeface="Times New Roman" pitchFamily="18" charset="0"/>
              <a:cs typeface="Times New Roman" pitchFamily="18" charset="0"/>
            </a:endParaRPr>
          </a:p>
        </p:txBody>
      </p:sp>
      <p:sp>
        <p:nvSpPr>
          <p:cNvPr id="4" name="Text Box 46"/>
          <p:cNvSpPr txBox="1">
            <a:spLocks noChangeArrowheads="1"/>
          </p:cNvSpPr>
          <p:nvPr/>
        </p:nvSpPr>
        <p:spPr bwMode="auto">
          <a:xfrm>
            <a:off x="6400800" y="1631662"/>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Bef>
                <a:spcPct val="50000"/>
              </a:spcBef>
            </a:pPr>
            <a:r>
              <a:rPr lang="en-US" sz="2400" b="1" dirty="0" err="1" smtClean="0">
                <a:solidFill>
                  <a:srgbClr val="800000"/>
                </a:solidFill>
                <a:latin typeface="Tahoma" pitchFamily="34" charset="0"/>
                <a:ea typeface="Tahoma" pitchFamily="34" charset="0"/>
                <a:cs typeface="Tahoma" pitchFamily="34" charset="0"/>
              </a:rPr>
              <a:t>Khởi</a:t>
            </a:r>
            <a:r>
              <a:rPr lang="en-US" sz="2400" b="1" dirty="0" smtClean="0">
                <a:solidFill>
                  <a:srgbClr val="800000"/>
                </a:solidFill>
                <a:latin typeface="Tahoma" pitchFamily="34" charset="0"/>
                <a:ea typeface="Tahoma" pitchFamily="34" charset="0"/>
                <a:cs typeface="Tahoma" pitchFamily="34" charset="0"/>
              </a:rPr>
              <a:t> </a:t>
            </a:r>
            <a:r>
              <a:rPr lang="en-US" sz="2400" b="1" dirty="0" err="1" smtClean="0">
                <a:solidFill>
                  <a:srgbClr val="800000"/>
                </a:solidFill>
                <a:latin typeface="Tahoma" pitchFamily="34" charset="0"/>
                <a:ea typeface="Tahoma" pitchFamily="34" charset="0"/>
                <a:cs typeface="Tahoma" pitchFamily="34" charset="0"/>
              </a:rPr>
              <a:t>nghĩa</a:t>
            </a:r>
            <a:r>
              <a:rPr lang="en-US" sz="2400" b="1" dirty="0" smtClean="0">
                <a:solidFill>
                  <a:srgbClr val="800000"/>
                </a:solidFill>
                <a:latin typeface="Tahoma" pitchFamily="34" charset="0"/>
                <a:ea typeface="Tahoma" pitchFamily="34" charset="0"/>
                <a:cs typeface="Tahoma" pitchFamily="34" charset="0"/>
              </a:rPr>
              <a:t> Hai </a:t>
            </a:r>
            <a:r>
              <a:rPr lang="en-US" sz="2400" b="1" dirty="0" err="1" smtClean="0">
                <a:solidFill>
                  <a:srgbClr val="800000"/>
                </a:solidFill>
                <a:latin typeface="Tahoma" pitchFamily="34" charset="0"/>
                <a:ea typeface="Tahoma" pitchFamily="34" charset="0"/>
                <a:cs typeface="Tahoma" pitchFamily="34" charset="0"/>
              </a:rPr>
              <a:t>BàTrư­ng</a:t>
            </a:r>
            <a:endParaRPr lang="en-US" sz="2400" b="1" dirty="0">
              <a:solidFill>
                <a:srgbClr val="800000"/>
              </a:solidFill>
              <a:latin typeface="Tahoma" pitchFamily="34" charset="0"/>
              <a:ea typeface="Tahoma" pitchFamily="34" charset="0"/>
              <a:cs typeface="Tahoma" pitchFamily="34"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5672"/>
            <a:ext cx="6042547" cy="3041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799" y="3736032"/>
            <a:ext cx="6513393" cy="3098084"/>
          </a:xfrm>
          <a:prstGeom prst="rect">
            <a:avLst/>
          </a:prstGeom>
        </p:spPr>
      </p:pic>
      <p:sp>
        <p:nvSpPr>
          <p:cNvPr id="8" name="TextBox 7"/>
          <p:cNvSpPr txBox="1"/>
          <p:nvPr/>
        </p:nvSpPr>
        <p:spPr>
          <a:xfrm>
            <a:off x="228600" y="5105400"/>
            <a:ext cx="2133599" cy="830997"/>
          </a:xfrm>
          <a:prstGeom prst="rect">
            <a:avLst/>
          </a:prstGeom>
          <a:noFill/>
        </p:spPr>
        <p:txBody>
          <a:bodyPr wrap="square" rtlCol="0">
            <a:spAutoFit/>
          </a:bodyPr>
          <a:lstStyle/>
          <a:p>
            <a:pPr algn="ctr"/>
            <a:r>
              <a:rPr lang="en-US" sz="2400" b="1" dirty="0" err="1" smtClean="0">
                <a:solidFill>
                  <a:schemeClr val="accent2">
                    <a:lumMod val="50000"/>
                  </a:schemeClr>
                </a:solidFill>
                <a:latin typeface="Times New Roman" pitchFamily="18" charset="0"/>
                <a:cs typeface="Times New Roman" pitchFamily="18" charset="0"/>
              </a:rPr>
              <a:t>Chiến</a:t>
            </a:r>
            <a:r>
              <a:rPr lang="en-US" sz="2400" b="1" dirty="0" smtClean="0">
                <a:solidFill>
                  <a:schemeClr val="accent2">
                    <a:lumMod val="50000"/>
                  </a:schemeClr>
                </a:solidFill>
                <a:latin typeface="Times New Roman" pitchFamily="18" charset="0"/>
                <a:cs typeface="Times New Roman" pitchFamily="18" charset="0"/>
              </a:rPr>
              <a:t> </a:t>
            </a:r>
            <a:r>
              <a:rPr lang="en-US" sz="2400" b="1" dirty="0" err="1" smtClean="0">
                <a:solidFill>
                  <a:schemeClr val="accent2">
                    <a:lumMod val="50000"/>
                  </a:schemeClr>
                </a:solidFill>
                <a:latin typeface="Times New Roman" pitchFamily="18" charset="0"/>
                <a:cs typeface="Times New Roman" pitchFamily="18" charset="0"/>
              </a:rPr>
              <a:t>thắng</a:t>
            </a:r>
            <a:r>
              <a:rPr lang="en-US" sz="2400" b="1" dirty="0" smtClean="0">
                <a:solidFill>
                  <a:schemeClr val="accent2">
                    <a:lumMod val="50000"/>
                  </a:schemeClr>
                </a:solidFill>
                <a:latin typeface="Times New Roman" pitchFamily="18" charset="0"/>
                <a:cs typeface="Times New Roman" pitchFamily="18" charset="0"/>
              </a:rPr>
              <a:t> </a:t>
            </a:r>
            <a:r>
              <a:rPr lang="en-US" sz="2400" b="1" dirty="0" err="1" smtClean="0">
                <a:solidFill>
                  <a:schemeClr val="accent2">
                    <a:lumMod val="50000"/>
                  </a:schemeClr>
                </a:solidFill>
                <a:latin typeface="Times New Roman" pitchFamily="18" charset="0"/>
                <a:cs typeface="Times New Roman" pitchFamily="18" charset="0"/>
              </a:rPr>
              <a:t>Bạch</a:t>
            </a:r>
            <a:r>
              <a:rPr lang="en-US" sz="2400" b="1" dirty="0" smtClean="0">
                <a:solidFill>
                  <a:schemeClr val="accent2">
                    <a:lumMod val="50000"/>
                  </a:schemeClr>
                </a:solidFill>
                <a:latin typeface="Times New Roman" pitchFamily="18" charset="0"/>
                <a:cs typeface="Times New Roman" pitchFamily="18" charset="0"/>
              </a:rPr>
              <a:t> </a:t>
            </a:r>
            <a:r>
              <a:rPr lang="en-US" sz="2400" b="1" dirty="0" err="1" smtClean="0">
                <a:solidFill>
                  <a:schemeClr val="accent2">
                    <a:lumMod val="50000"/>
                  </a:schemeClr>
                </a:solidFill>
                <a:latin typeface="Times New Roman" pitchFamily="18" charset="0"/>
                <a:cs typeface="Times New Roman" pitchFamily="18" charset="0"/>
              </a:rPr>
              <a:t>Đằng</a:t>
            </a:r>
            <a:r>
              <a:rPr lang="en-US" sz="2400" b="1" dirty="0" smtClean="0">
                <a:solidFill>
                  <a:schemeClr val="accent2">
                    <a:lumMod val="50000"/>
                  </a:schemeClr>
                </a:solidFill>
                <a:latin typeface="Times New Roman" pitchFamily="18" charset="0"/>
                <a:cs typeface="Times New Roman" pitchFamily="18" charset="0"/>
              </a:rPr>
              <a:t> </a:t>
            </a:r>
            <a:endParaRPr lang="en-US" sz="2400" b="1" dirty="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9227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2000"/>
                                        <p:tgtEl>
                                          <p:spTgt spid="8"/>
                                        </p:tgtEl>
                                      </p:cBhvr>
                                    </p:animEffect>
                                  </p:childTnLst>
                                </p:cTn>
                              </p:par>
                              <p:par>
                                <p:cTn id="21" presetID="21" presetClass="entr" presetSubtype="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8" y="1"/>
            <a:ext cx="9125893" cy="6882756"/>
          </a:xfrm>
          <a:prstGeom prst="rect">
            <a:avLst/>
          </a:prstGeom>
        </p:spPr>
      </p:pic>
      <p:sp>
        <p:nvSpPr>
          <p:cNvPr id="3" name="Text Box 51"/>
          <p:cNvSpPr txBox="1">
            <a:spLocks noChangeArrowheads="1"/>
          </p:cNvSpPr>
          <p:nvPr/>
        </p:nvSpPr>
        <p:spPr bwMode="auto">
          <a:xfrm>
            <a:off x="3352800" y="7458547"/>
            <a:ext cx="730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Bef>
                <a:spcPct val="50000"/>
              </a:spcBef>
            </a:pPr>
            <a:endParaRPr lang="en-US" sz="2400" b="1" dirty="0">
              <a:solidFill>
                <a:srgbClr val="FF0000"/>
              </a:solidFill>
              <a:latin typeface="Times New Roman" pitchFamily="18" charset="0"/>
              <a:cs typeface="Times New Roman" pitchFamily="18"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26" y="535672"/>
            <a:ext cx="4276271" cy="290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71735"/>
            <a:ext cx="4976106" cy="461665"/>
          </a:xfrm>
          <a:prstGeom prst="rect">
            <a:avLst/>
          </a:prstGeom>
          <a:noFill/>
        </p:spPr>
        <p:txBody>
          <a:bodyPr wrap="none" rtlCol="0">
            <a:spAutoFit/>
          </a:bodyPr>
          <a:lstStyle/>
          <a:p>
            <a:r>
              <a:rPr lang="en-US" sz="2400" b="1" u="sng" dirty="0" smtClean="0">
                <a:latin typeface="Times New Roman" pitchFamily="18" charset="0"/>
                <a:cs typeface="Times New Roman" pitchFamily="18" charset="0"/>
              </a:rPr>
              <a:t>4. </a:t>
            </a:r>
            <a:r>
              <a:rPr lang="en-US" sz="2400" b="1" u="sng" dirty="0" err="1" smtClean="0">
                <a:latin typeface="Times New Roman" pitchFamily="18" charset="0"/>
                <a:cs typeface="Times New Roman" pitchFamily="18" charset="0"/>
              </a:rPr>
              <a:t>Thành</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tựu</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Khoa</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Học</a:t>
            </a:r>
            <a:r>
              <a:rPr lang="en-US" sz="2400" b="1" u="sng" dirty="0" smtClean="0">
                <a:latin typeface="Times New Roman" pitchFamily="18" charset="0"/>
                <a:cs typeface="Times New Roman" pitchFamily="18" charset="0"/>
              </a:rPr>
              <a:t> – </a:t>
            </a:r>
            <a:r>
              <a:rPr lang="en-US" sz="2400" b="1" u="sng" dirty="0" err="1" smtClean="0">
                <a:latin typeface="Times New Roman" pitchFamily="18" charset="0"/>
                <a:cs typeface="Times New Roman" pitchFamily="18" charset="0"/>
              </a:rPr>
              <a:t>Kỹ</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Thuật</a:t>
            </a:r>
            <a:r>
              <a:rPr lang="en-US" sz="2400" b="1" u="sng" dirty="0" smtClean="0">
                <a:latin typeface="Times New Roman" pitchFamily="18" charset="0"/>
                <a:cs typeface="Times New Roman" pitchFamily="18" charset="0"/>
              </a:rPr>
              <a:t>:</a:t>
            </a:r>
            <a:endParaRPr lang="en-US" sz="2400" b="1" u="sng" dirty="0">
              <a:latin typeface="Times New Roman" pitchFamily="18" charset="0"/>
              <a:cs typeface="Times New Roman" pitchFamily="18" charset="0"/>
            </a:endParaRPr>
          </a:p>
        </p:txBody>
      </p:sp>
      <p:sp>
        <p:nvSpPr>
          <p:cNvPr id="6" name="TextBox 5"/>
          <p:cNvSpPr txBox="1"/>
          <p:nvPr/>
        </p:nvSpPr>
        <p:spPr>
          <a:xfrm>
            <a:off x="1128293" y="3466397"/>
            <a:ext cx="2397003" cy="400110"/>
          </a:xfrm>
          <a:prstGeom prst="rect">
            <a:avLst/>
          </a:prstGeom>
          <a:noFill/>
        </p:spPr>
        <p:txBody>
          <a:bodyPr wrap="none" rtlCol="0">
            <a:spAutoFit/>
          </a:bodyPr>
          <a:lstStyle/>
          <a:p>
            <a:r>
              <a:rPr lang="en-US" sz="2000" b="1" dirty="0" err="1" smtClean="0">
                <a:latin typeface="Times New Roman" pitchFamily="18" charset="0"/>
                <a:cs typeface="Times New Roman" pitchFamily="18" charset="0"/>
              </a:rPr>
              <a:t>Nhà</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máy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Thủy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Điện</a:t>
            </a:r>
            <a:endParaRPr lang="en-US" sz="2000" b="1" dirty="0">
              <a:latin typeface="Times New Roman" pitchFamily="18" charset="0"/>
              <a:cs typeface="Times New Roman" pitchFamily="18" charset="0"/>
            </a:endParaRPr>
          </a:p>
        </p:txBody>
      </p:sp>
      <p:sp>
        <p:nvSpPr>
          <p:cNvPr id="8" name="Text Box 52"/>
          <p:cNvSpPr txBox="1">
            <a:spLocks noChangeArrowheads="1"/>
          </p:cNvSpPr>
          <p:nvPr/>
        </p:nvSpPr>
        <p:spPr bwMode="auto">
          <a:xfrm>
            <a:off x="4457697" y="3788035"/>
            <a:ext cx="4800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spcBef>
                <a:spcPct val="50000"/>
              </a:spcBef>
            </a:pPr>
            <a:endParaRPr lang="en-US" sz="2000" b="1" dirty="0">
              <a:latin typeface="Times New Roman" pitchFamily="18" charset="0"/>
              <a:cs typeface="Times New Roman" pitchFamily="18" charset="0"/>
            </a:endParaRPr>
          </a:p>
        </p:txBody>
      </p:sp>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800596" y="535672"/>
            <a:ext cx="4114801" cy="2907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410200" y="3469341"/>
            <a:ext cx="2720617" cy="400110"/>
          </a:xfrm>
          <a:prstGeom prst="rect">
            <a:avLst/>
          </a:prstGeom>
          <a:noFill/>
        </p:spPr>
        <p:txBody>
          <a:bodyPr wrap="none" rtlCol="0">
            <a:spAutoFit/>
          </a:bodyPr>
          <a:lstStyle/>
          <a:p>
            <a:r>
              <a:rPr lang="en-US" sz="2000" b="1" dirty="0" err="1" smtClean="0">
                <a:latin typeface="Times New Roman" pitchFamily="18" charset="0"/>
                <a:cs typeface="Times New Roman" pitchFamily="18" charset="0"/>
              </a:rPr>
              <a:t>Nhà</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máy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nhiệt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Phả</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Lại</a:t>
            </a:r>
            <a:endParaRPr lang="en-US" sz="2000" b="1" dirty="0">
              <a:latin typeface="Times New Roman" pitchFamily="18" charset="0"/>
              <a:cs typeface="Times New Roman" pitchFamily="18" charset="0"/>
            </a:endParaRPr>
          </a:p>
        </p:txBody>
      </p:sp>
      <p:sp>
        <p:nvSpPr>
          <p:cNvPr id="13" name="Title 1"/>
          <p:cNvSpPr>
            <a:spLocks noGrp="1"/>
          </p:cNvSpPr>
          <p:nvPr/>
        </p:nvSpPr>
        <p:spPr bwMode="auto">
          <a:xfrm>
            <a:off x="-171468" y="6304106"/>
            <a:ext cx="5299974" cy="70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000" b="1" dirty="0" err="1" smtClean="0">
                <a:solidFill>
                  <a:schemeClr val="tx1"/>
                </a:solidFill>
                <a:latin typeface="Times New Roman" pitchFamily="18" charset="0"/>
                <a:cs typeface="Times New Roman" pitchFamily="18" charset="0"/>
              </a:rPr>
              <a:t>Hầm</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đường</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bộ</a:t>
            </a:r>
            <a:r>
              <a:rPr lang="en-US" sz="2000" b="1" dirty="0" smtClean="0">
                <a:solidFill>
                  <a:schemeClr val="tx1"/>
                </a:solidFill>
                <a:latin typeface="Times New Roman" pitchFamily="18" charset="0"/>
                <a:cs typeface="Times New Roman" pitchFamily="18" charset="0"/>
              </a:rPr>
              <a:t> qua </a:t>
            </a:r>
            <a:r>
              <a:rPr lang="en-US" sz="2000" b="1" dirty="0" err="1" smtClean="0">
                <a:solidFill>
                  <a:schemeClr val="tx1"/>
                </a:solidFill>
                <a:latin typeface="Times New Roman" pitchFamily="18" charset="0"/>
                <a:cs typeface="Times New Roman" pitchFamily="18" charset="0"/>
              </a:rPr>
              <a:t>Đèo</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Hải</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Vân</a:t>
            </a:r>
            <a:endParaRPr lang="en-US" sz="2000" b="1" dirty="0" smtClean="0">
              <a:solidFill>
                <a:schemeClr val="tx1"/>
              </a:solidFill>
              <a:latin typeface="Times New Roman" pitchFamily="18" charset="0"/>
              <a:cs typeface="Times New Roman" pitchFamily="18" charset="0"/>
            </a:endParaRPr>
          </a:p>
        </p:txBody>
      </p:sp>
      <p:pic>
        <p:nvPicPr>
          <p:cNvPr id="14" name="Picture 13" descr="300px-Cua_ham_phia_Ba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929" y="3988090"/>
            <a:ext cx="4573004" cy="245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au my thua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5188" y="4096940"/>
            <a:ext cx="4114801" cy="231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5"/>
          <p:cNvSpPr txBox="1">
            <a:spLocks noChangeArrowheads="1"/>
          </p:cNvSpPr>
          <p:nvPr/>
        </p:nvSpPr>
        <p:spPr bwMode="auto">
          <a:xfrm>
            <a:off x="7562086" y="10172647"/>
            <a:ext cx="150589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r>
              <a:rPr lang="en-US" sz="2800">
                <a:latin typeface="Times New Roman" pitchFamily="18" charset="0"/>
                <a:cs typeface="Times New Roman" pitchFamily="18" charset="0"/>
              </a:rPr>
              <a:t>Cầu Mỹ Thuận</a:t>
            </a:r>
          </a:p>
        </p:txBody>
      </p:sp>
      <p:sp>
        <p:nvSpPr>
          <p:cNvPr id="19" name="Title 1"/>
          <p:cNvSpPr>
            <a:spLocks noGrp="1"/>
          </p:cNvSpPr>
          <p:nvPr/>
        </p:nvSpPr>
        <p:spPr bwMode="auto">
          <a:xfrm>
            <a:off x="4262602" y="6253399"/>
            <a:ext cx="5299974" cy="70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000" b="1" dirty="0" err="1" smtClean="0">
                <a:solidFill>
                  <a:schemeClr val="tx1"/>
                </a:solidFill>
                <a:latin typeface="Times New Roman" pitchFamily="18" charset="0"/>
                <a:cs typeface="Times New Roman" pitchFamily="18" charset="0"/>
              </a:rPr>
              <a:t>Cầu</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Mỹ</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Thuận</a:t>
            </a:r>
            <a:endParaRPr lang="en-US" sz="2000" b="1"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25479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000"/>
                                        <p:tgtEl>
                                          <p:spTgt spid="9"/>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1)">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par>
                                <p:cTn id="40" presetID="16" presetClass="entr" presetSubtype="21"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P spid="13"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5893" cy="6882756"/>
          </a:xfrm>
          <a:prstGeom prst="rect">
            <a:avLst/>
          </a:prstGeom>
        </p:spPr>
      </p:pic>
      <p:sp>
        <p:nvSpPr>
          <p:cNvPr id="5" name="AutoShape 288"/>
          <p:cNvSpPr>
            <a:spLocks noChangeArrowheads="1"/>
          </p:cNvSpPr>
          <p:nvPr/>
        </p:nvSpPr>
        <p:spPr bwMode="auto">
          <a:xfrm>
            <a:off x="732655" y="1905000"/>
            <a:ext cx="7962106" cy="3067348"/>
          </a:xfrm>
          <a:prstGeom prst="horizontalScroll">
            <a:avLst>
              <a:gd name="adj" fmla="val 12500"/>
            </a:avLst>
          </a:prstGeom>
          <a:solidFill>
            <a:srgbClr val="92D050"/>
          </a:solidFill>
          <a:ln w="38100">
            <a:solidFill>
              <a:srgbClr val="0000FF"/>
            </a:solidFill>
            <a:round/>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0" hangingPunct="0"/>
            <a:r>
              <a:rPr lang="en-US" sz="3600" b="1" i="1" dirty="0" smtClean="0">
                <a:latin typeface=".VnTime" pitchFamily="34" charset="0"/>
              </a:rPr>
              <a:t>    </a:t>
            </a:r>
            <a:r>
              <a:rPr lang="en-US" sz="3600" b="1" i="1" u="sng" dirty="0" err="1">
                <a:latin typeface="Times New Roman" pitchFamily="18" charset="0"/>
                <a:cs typeface="Times New Roman" pitchFamily="18" charset="0"/>
              </a:rPr>
              <a:t>Kết</a:t>
            </a:r>
            <a:r>
              <a:rPr lang="en-US" sz="3600" b="1" i="1" u="sng" dirty="0">
                <a:latin typeface="Times New Roman" pitchFamily="18" charset="0"/>
                <a:cs typeface="Times New Roman" pitchFamily="18" charset="0"/>
              </a:rPr>
              <a:t> </a:t>
            </a:r>
            <a:r>
              <a:rPr lang="en-US" sz="3600" b="1" i="1" u="sng" dirty="0" err="1">
                <a:latin typeface="Times New Roman" pitchFamily="18" charset="0"/>
                <a:cs typeface="Times New Roman" pitchFamily="18" charset="0"/>
              </a:rPr>
              <a:t>luận</a:t>
            </a:r>
            <a:r>
              <a:rPr lang="en-US" sz="3600" b="1" i="1" u="sng"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Việt</a:t>
            </a:r>
            <a:r>
              <a:rPr lang="en-US" sz="3600" b="1" i="1" dirty="0">
                <a:latin typeface="Times New Roman" pitchFamily="18" charset="0"/>
                <a:cs typeface="Times New Roman" pitchFamily="18" charset="0"/>
              </a:rPr>
              <a:t> Nam </a:t>
            </a:r>
            <a:r>
              <a:rPr lang="en-US" sz="3600" b="1" i="1" dirty="0" err="1">
                <a:latin typeface="Times New Roman" pitchFamily="18" charset="0"/>
                <a:cs typeface="Times New Roman" pitchFamily="18" charset="0"/>
              </a:rPr>
              <a:t>là</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một</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đất</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nước</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tươi</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đẹp</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và</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có</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truyền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thống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văn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hóa</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lâu</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đời</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Việt</a:t>
            </a:r>
            <a:r>
              <a:rPr lang="en-US" sz="3600" b="1" i="1" dirty="0">
                <a:latin typeface="Times New Roman" pitchFamily="18" charset="0"/>
                <a:cs typeface="Times New Roman" pitchFamily="18" charset="0"/>
              </a:rPr>
              <a:t> Nam </a:t>
            </a:r>
            <a:r>
              <a:rPr lang="en-US" sz="3600" b="1" i="1" dirty="0" err="1">
                <a:latin typeface="Times New Roman" pitchFamily="18" charset="0"/>
                <a:cs typeface="Times New Roman" pitchFamily="18" charset="0"/>
              </a:rPr>
              <a:t>đang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thay</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đổi</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và</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phát</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triển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từng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ngày</a:t>
            </a:r>
            <a:r>
              <a:rPr lang="en-US" sz="3600" b="1" i="1" dirty="0">
                <a:latin typeface="Times New Roman" pitchFamily="18" charset="0"/>
                <a:cs typeface="Times New Roman" pitchFamily="18" charset="0"/>
              </a:rPr>
              <a:t>.</a:t>
            </a:r>
          </a:p>
        </p:txBody>
      </p:sp>
      <p:pic>
        <p:nvPicPr>
          <p:cNvPr id="10" name="Picture 9" descr="duck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44737" y="4980296"/>
            <a:ext cx="2437263" cy="1798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uck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212321"/>
            <a:ext cx="2437263" cy="1798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duck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029200"/>
            <a:ext cx="2437263" cy="1798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789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0" y="1957992"/>
            <a:ext cx="8534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just">
              <a:lnSpc>
                <a:spcPct val="150000"/>
              </a:lnSpc>
            </a:pPr>
            <a:r>
              <a:rPr lang="en-US" sz="3200" b="1" dirty="0" smtClean="0">
                <a:latin typeface="Times New Roman" pitchFamily="18" charset="0"/>
                <a:cs typeface="Times New Roman" pitchFamily="18" charset="0"/>
              </a:rPr>
              <a:t>1.</a:t>
            </a:r>
            <a:r>
              <a:rPr lang="vi-VN" sz="3200" b="1" dirty="0" smtClean="0">
                <a:latin typeface="Times New Roman" pitchFamily="18" charset="0"/>
                <a:cs typeface="Times New Roman" pitchFamily="18" charset="0"/>
              </a:rPr>
              <a:t>Em có cảm nghĩ gì về đất nước và con người Việt Nam</a:t>
            </a:r>
            <a:r>
              <a:rPr lang="en-US" sz="3200" b="1" dirty="0" smtClean="0">
                <a:latin typeface="Times New Roman" pitchFamily="18" charset="0"/>
                <a:cs typeface="Times New Roman" pitchFamily="18" charset="0"/>
              </a:rPr>
              <a:t>?</a:t>
            </a:r>
          </a:p>
          <a:p>
            <a:pPr algn="just">
              <a:lnSpc>
                <a:spcPct val="150000"/>
              </a:lnSpc>
            </a:pPr>
            <a:r>
              <a:rPr lang="vi-VN" sz="3200" b="1" dirty="0" smtClean="0">
                <a:latin typeface="Times New Roman" pitchFamily="18" charset="0"/>
                <a:cs typeface="Times New Roman" pitchFamily="18" charset="0"/>
              </a:rPr>
              <a:t>2</a:t>
            </a:r>
            <a:r>
              <a:rPr lang="en-US" sz="3200" b="1" dirty="0" smtClean="0">
                <a:latin typeface="Times New Roman" pitchFamily="18" charset="0"/>
                <a:cs typeface="Times New Roman" pitchFamily="18" charset="0"/>
              </a:rPr>
              <a:t>.</a:t>
            </a:r>
            <a:r>
              <a:rPr lang="en-US" sz="3200" b="1" dirty="0" err="1" smtClean="0">
                <a:latin typeface="Times New Roman" pitchFamily="18" charset="0"/>
                <a:cs typeface="Times New Roman" pitchFamily="18" charset="0"/>
              </a:rPr>
              <a:t>Em</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sẽ</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gì</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góp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dựng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nước</a:t>
            </a:r>
            <a:r>
              <a:rPr lang="en-US" sz="3200" b="1" dirty="0">
                <a:latin typeface="Times New Roman" pitchFamily="18" charset="0"/>
                <a:cs typeface="Times New Roman" pitchFamily="18" charset="0"/>
              </a:rPr>
              <a:t>?</a:t>
            </a:r>
          </a:p>
        </p:txBody>
      </p:sp>
      <p:sp>
        <p:nvSpPr>
          <p:cNvPr id="4" name="TextBox 2"/>
          <p:cNvSpPr txBox="1">
            <a:spLocks noChangeArrowheads="1"/>
          </p:cNvSpPr>
          <p:nvPr/>
        </p:nvSpPr>
        <p:spPr bwMode="auto">
          <a:xfrm>
            <a:off x="1447800" y="990600"/>
            <a:ext cx="5715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CanUp">
              <a:avLst/>
            </a:prstTxWarp>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r>
              <a:rPr lang="en-US" sz="4400" dirty="0">
                <a:solidFill>
                  <a:schemeClr val="tx2">
                    <a:lumMod val="75000"/>
                  </a:schemeClr>
                </a:solidFill>
                <a:latin typeface="Times New Roman" pitchFamily="18" charset="0"/>
                <a:cs typeface="Times New Roman" pitchFamily="18" charset="0"/>
              </a:rPr>
              <a:t>THẢO </a:t>
            </a:r>
            <a:r>
              <a:rPr lang="en-US" sz="4400" dirty="0" err="1">
                <a:solidFill>
                  <a:schemeClr val="tx2">
                    <a:lumMod val="75000"/>
                  </a:schemeClr>
                </a:solidFill>
                <a:latin typeface="Times New Roman" pitchFamily="18" charset="0"/>
                <a:cs typeface="Times New Roman" pitchFamily="18" charset="0"/>
              </a:rPr>
              <a:t>LUẬN</a:t>
            </a:r>
            <a:r>
              <a:rPr lang="en-US" sz="4400" dirty="0">
                <a:solidFill>
                  <a:schemeClr val="tx2">
                    <a:lumMod val="75000"/>
                  </a:schemeClr>
                </a:solidFill>
                <a:latin typeface="Times New Roman" pitchFamily="18" charset="0"/>
                <a:cs typeface="Times New Roman" pitchFamily="18" charset="0"/>
              </a:rPr>
              <a:t> </a:t>
            </a:r>
          </a:p>
        </p:txBody>
      </p:sp>
      <p:sp>
        <p:nvSpPr>
          <p:cNvPr id="7" name="Action Button: Movie 6">
            <a:hlinkClick r:id="rId2" action="ppaction://hlinkfile" highlightClick="1"/>
          </p:cNvPr>
          <p:cNvSpPr/>
          <p:nvPr/>
        </p:nvSpPr>
        <p:spPr>
          <a:xfrm>
            <a:off x="7543800" y="4981644"/>
            <a:ext cx="1066800" cy="685800"/>
          </a:xfrm>
          <a:prstGeom prst="actionButtonMovie">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52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36496" cy="6858000"/>
          </a:xfrm>
          <a:prstGeom prst="rect">
            <a:avLst/>
          </a:prstGeom>
        </p:spPr>
      </p:pic>
      <p:sp>
        <p:nvSpPr>
          <p:cNvPr id="4" name="TextBox 3"/>
          <p:cNvSpPr txBox="1"/>
          <p:nvPr/>
        </p:nvSpPr>
        <p:spPr>
          <a:xfrm>
            <a:off x="990600" y="1981200"/>
            <a:ext cx="7776864" cy="2062103"/>
          </a:xfrm>
          <a:prstGeom prst="rect">
            <a:avLst/>
          </a:prstGeom>
          <a:noFill/>
        </p:spPr>
        <p:txBody>
          <a:bodyPr wrap="square" rtlCol="0">
            <a:spAutoFit/>
          </a:bodyPr>
          <a:lstStyle/>
          <a:p>
            <a:pPr>
              <a:defRPr/>
            </a:pPr>
            <a:r>
              <a:rPr lang="en-US" sz="3200" b="1" i="1" dirty="0" err="1">
                <a:solidFill>
                  <a:schemeClr val="tx1">
                    <a:lumMod val="85000"/>
                    <a:lumOff val="15000"/>
                  </a:schemeClr>
                </a:solidFill>
                <a:latin typeface="Times New Roman" pitchFamily="18" charset="0"/>
                <a:cs typeface="Times New Roman" pitchFamily="18" charset="0"/>
              </a:rPr>
              <a:t>Kết</a:t>
            </a:r>
            <a:r>
              <a:rPr lang="en-US" sz="3200" b="1" i="1" dirty="0">
                <a:solidFill>
                  <a:schemeClr val="tx1">
                    <a:lumMod val="85000"/>
                    <a:lumOff val="15000"/>
                  </a:schemeClr>
                </a:solidFill>
                <a:latin typeface="Times New Roman" pitchFamily="18" charset="0"/>
                <a:cs typeface="Times New Roman" pitchFamily="18" charset="0"/>
              </a:rPr>
              <a:t> </a:t>
            </a:r>
            <a:r>
              <a:rPr lang="en-US" sz="3200" b="1" i="1" dirty="0" err="1">
                <a:solidFill>
                  <a:schemeClr val="tx1">
                    <a:lumMod val="85000"/>
                    <a:lumOff val="15000"/>
                  </a:schemeClr>
                </a:solidFill>
                <a:latin typeface="Times New Roman" pitchFamily="18" charset="0"/>
                <a:cs typeface="Times New Roman" pitchFamily="18" charset="0"/>
              </a:rPr>
              <a:t>luận</a:t>
            </a:r>
            <a:r>
              <a:rPr lang="en-US" sz="3200" b="1" i="1" dirty="0">
                <a:solidFill>
                  <a:schemeClr val="tx1">
                    <a:lumMod val="85000"/>
                    <a:lumOff val="15000"/>
                  </a:schemeClr>
                </a:solidFill>
                <a:latin typeface="Times New Roman" pitchFamily="18" charset="0"/>
                <a:cs typeface="Times New Roman" pitchFamily="18" charset="0"/>
              </a:rPr>
              <a:t>: </a:t>
            </a:r>
            <a:r>
              <a:rPr lang="en-US" sz="3200" dirty="0" err="1">
                <a:solidFill>
                  <a:schemeClr val="tx1">
                    <a:lumMod val="85000"/>
                    <a:lumOff val="15000"/>
                  </a:schemeClr>
                </a:solidFill>
                <a:latin typeface="Times New Roman" pitchFamily="18" charset="0"/>
                <a:cs typeface="Times New Roman" pitchFamily="18" charset="0"/>
              </a:rPr>
              <a:t>Em</a:t>
            </a:r>
            <a:r>
              <a:rPr lang="en-US" sz="3200" dirty="0">
                <a:solidFill>
                  <a:schemeClr val="tx1">
                    <a:lumMod val="85000"/>
                    <a:lumOff val="15000"/>
                  </a:schemeClr>
                </a:solidFill>
                <a:latin typeface="Times New Roman" pitchFamily="18" charset="0"/>
                <a:cs typeface="Times New Roman" pitchFamily="18" charset="0"/>
              </a:rPr>
              <a:t> </a:t>
            </a:r>
            <a:r>
              <a:rPr lang="en-US" sz="3200" dirty="0" err="1">
                <a:solidFill>
                  <a:schemeClr val="tx1">
                    <a:lumMod val="85000"/>
                    <a:lumOff val="15000"/>
                  </a:schemeClr>
                </a:solidFill>
                <a:latin typeface="Times New Roman" pitchFamily="18" charset="0"/>
                <a:cs typeface="Times New Roman" pitchFamily="18" charset="0"/>
              </a:rPr>
              <a:t>yêu</a:t>
            </a:r>
            <a:r>
              <a:rPr lang="en-US" sz="3200" dirty="0">
                <a:solidFill>
                  <a:schemeClr val="tx1">
                    <a:lumMod val="85000"/>
                    <a:lumOff val="15000"/>
                  </a:schemeClr>
                </a:solidFill>
                <a:latin typeface="Times New Roman" pitchFamily="18" charset="0"/>
                <a:cs typeface="Times New Roman" pitchFamily="18" charset="0"/>
              </a:rPr>
              <a:t> </a:t>
            </a:r>
            <a:r>
              <a:rPr lang="en-US" sz="3200" dirty="0" err="1">
                <a:solidFill>
                  <a:schemeClr val="tx1">
                    <a:lumMod val="85000"/>
                    <a:lumOff val="15000"/>
                  </a:schemeClr>
                </a:solidFill>
                <a:latin typeface="Times New Roman" pitchFamily="18" charset="0"/>
                <a:cs typeface="Times New Roman" pitchFamily="18" charset="0"/>
              </a:rPr>
              <a:t>Tổ</a:t>
            </a:r>
            <a:r>
              <a:rPr lang="en-US" sz="3200" dirty="0">
                <a:solidFill>
                  <a:schemeClr val="tx1">
                    <a:lumMod val="85000"/>
                    <a:lumOff val="15000"/>
                  </a:schemeClr>
                </a:solidFill>
                <a:latin typeface="Times New Roman" pitchFamily="18" charset="0"/>
                <a:cs typeface="Times New Roman" pitchFamily="18" charset="0"/>
              </a:rPr>
              <a:t> </a:t>
            </a:r>
            <a:r>
              <a:rPr lang="en-US" sz="3200" dirty="0" err="1">
                <a:solidFill>
                  <a:schemeClr val="tx1">
                    <a:lumMod val="85000"/>
                    <a:lumOff val="15000"/>
                  </a:schemeClr>
                </a:solidFill>
                <a:latin typeface="Times New Roman" pitchFamily="18" charset="0"/>
                <a:cs typeface="Times New Roman" pitchFamily="18" charset="0"/>
              </a:rPr>
              <a:t>quốc</a:t>
            </a:r>
            <a:r>
              <a:rPr lang="en-US" sz="3200" dirty="0">
                <a:solidFill>
                  <a:schemeClr val="tx1">
                    <a:lumMod val="85000"/>
                    <a:lumOff val="15000"/>
                  </a:schemeClr>
                </a:solidFill>
                <a:latin typeface="Times New Roman" pitchFamily="18" charset="0"/>
                <a:cs typeface="Times New Roman" pitchFamily="18" charset="0"/>
              </a:rPr>
              <a:t> </a:t>
            </a:r>
            <a:r>
              <a:rPr lang="en-US" sz="3200" dirty="0" err="1">
                <a:solidFill>
                  <a:schemeClr val="tx1">
                    <a:lumMod val="85000"/>
                    <a:lumOff val="15000"/>
                  </a:schemeClr>
                </a:solidFill>
                <a:latin typeface="Times New Roman" pitchFamily="18" charset="0"/>
                <a:cs typeface="Times New Roman" pitchFamily="18" charset="0"/>
              </a:rPr>
              <a:t>Việt</a:t>
            </a:r>
            <a:r>
              <a:rPr lang="en-US" sz="3200" dirty="0">
                <a:solidFill>
                  <a:schemeClr val="tx1">
                    <a:lumMod val="85000"/>
                    <a:lumOff val="15000"/>
                  </a:schemeClr>
                </a:solidFill>
                <a:latin typeface="Times New Roman" pitchFamily="18" charset="0"/>
                <a:cs typeface="Times New Roman" pitchFamily="18" charset="0"/>
              </a:rPr>
              <a:t> Nam </a:t>
            </a:r>
            <a:r>
              <a:rPr lang="en-US" sz="3200" dirty="0" err="1">
                <a:solidFill>
                  <a:schemeClr val="tx1">
                    <a:lumMod val="85000"/>
                    <a:lumOff val="15000"/>
                  </a:schemeClr>
                </a:solidFill>
                <a:latin typeface="Times New Roman" pitchFamily="18" charset="0"/>
                <a:cs typeface="Times New Roman" pitchFamily="18" charset="0"/>
              </a:rPr>
              <a:t>và</a:t>
            </a:r>
            <a:r>
              <a:rPr lang="en-US" sz="3200" dirty="0">
                <a:solidFill>
                  <a:schemeClr val="tx1">
                    <a:lumMod val="85000"/>
                    <a:lumOff val="15000"/>
                  </a:schemeClr>
                </a:solidFill>
                <a:latin typeface="Times New Roman" pitchFamily="18" charset="0"/>
                <a:cs typeface="Times New Roman" pitchFamily="18" charset="0"/>
              </a:rPr>
              <a:t> </a:t>
            </a:r>
            <a:r>
              <a:rPr lang="en-US" sz="3200" dirty="0" err="1">
                <a:solidFill>
                  <a:schemeClr val="tx1">
                    <a:lumMod val="85000"/>
                    <a:lumOff val="15000"/>
                  </a:schemeClr>
                </a:solidFill>
                <a:latin typeface="Times New Roman" pitchFamily="18" charset="0"/>
                <a:cs typeface="Times New Roman" pitchFamily="18" charset="0"/>
              </a:rPr>
              <a:t>tự</a:t>
            </a:r>
            <a:r>
              <a:rPr lang="en-US" sz="3200" dirty="0">
                <a:solidFill>
                  <a:schemeClr val="tx1">
                    <a:lumMod val="85000"/>
                    <a:lumOff val="15000"/>
                  </a:schemeClr>
                </a:solidFill>
                <a:latin typeface="Times New Roman" pitchFamily="18" charset="0"/>
                <a:cs typeface="Times New Roman" pitchFamily="18" charset="0"/>
              </a:rPr>
              <a:t> </a:t>
            </a:r>
            <a:r>
              <a:rPr lang="en-US" sz="3200" dirty="0" err="1">
                <a:solidFill>
                  <a:schemeClr val="tx1">
                    <a:lumMod val="85000"/>
                    <a:lumOff val="15000"/>
                  </a:schemeClr>
                </a:solidFill>
                <a:latin typeface="Times New Roman" pitchFamily="18" charset="0"/>
                <a:cs typeface="Times New Roman" pitchFamily="18" charset="0"/>
              </a:rPr>
              <a:t>hào</a:t>
            </a:r>
            <a:r>
              <a:rPr lang="en-US" sz="3200" dirty="0">
                <a:solidFill>
                  <a:schemeClr val="tx1">
                    <a:lumMod val="85000"/>
                    <a:lumOff val="15000"/>
                  </a:schemeClr>
                </a:solidFill>
                <a:latin typeface="Times New Roman" pitchFamily="18" charset="0"/>
                <a:cs typeface="Times New Roman" pitchFamily="18" charset="0"/>
              </a:rPr>
              <a:t> </a:t>
            </a:r>
            <a:r>
              <a:rPr lang="en-US" sz="3200" dirty="0" err="1">
                <a:solidFill>
                  <a:schemeClr val="tx1">
                    <a:lumMod val="85000"/>
                    <a:lumOff val="15000"/>
                  </a:schemeClr>
                </a:solidFill>
                <a:latin typeface="Times New Roman" pitchFamily="18" charset="0"/>
                <a:cs typeface="Times New Roman" pitchFamily="18" charset="0"/>
              </a:rPr>
              <a:t>mình</a:t>
            </a:r>
            <a:r>
              <a:rPr lang="en-US" sz="3200" dirty="0">
                <a:solidFill>
                  <a:schemeClr val="tx1">
                    <a:lumMod val="85000"/>
                    <a:lumOff val="15000"/>
                  </a:schemeClr>
                </a:solidFill>
                <a:latin typeface="Times New Roman" pitchFamily="18" charset="0"/>
                <a:cs typeface="Times New Roman" pitchFamily="18" charset="0"/>
              </a:rPr>
              <a:t> </a:t>
            </a:r>
            <a:r>
              <a:rPr lang="en-US" sz="3200" dirty="0" err="1">
                <a:solidFill>
                  <a:schemeClr val="tx1">
                    <a:lumMod val="85000"/>
                    <a:lumOff val="15000"/>
                  </a:schemeClr>
                </a:solidFill>
                <a:latin typeface="Times New Roman" pitchFamily="18" charset="0"/>
                <a:cs typeface="Times New Roman" pitchFamily="18" charset="0"/>
              </a:rPr>
              <a:t>là</a:t>
            </a:r>
            <a:r>
              <a:rPr lang="en-US" sz="3200" dirty="0">
                <a:solidFill>
                  <a:schemeClr val="tx1">
                    <a:lumMod val="85000"/>
                    <a:lumOff val="15000"/>
                  </a:schemeClr>
                </a:solidFill>
                <a:latin typeface="Times New Roman" pitchFamily="18" charset="0"/>
                <a:cs typeface="Times New Roman" pitchFamily="18" charset="0"/>
              </a:rPr>
              <a:t> </a:t>
            </a:r>
            <a:r>
              <a:rPr lang="en-US" sz="3200" dirty="0" err="1">
                <a:solidFill>
                  <a:schemeClr val="tx1">
                    <a:lumMod val="85000"/>
                    <a:lumOff val="15000"/>
                  </a:schemeClr>
                </a:solidFill>
                <a:latin typeface="Times New Roman" pitchFamily="18" charset="0"/>
                <a:cs typeface="Times New Roman" pitchFamily="18" charset="0"/>
              </a:rPr>
              <a:t>người</a:t>
            </a:r>
            <a:r>
              <a:rPr lang="en-US" sz="3200" dirty="0">
                <a:solidFill>
                  <a:schemeClr val="tx1">
                    <a:lumMod val="85000"/>
                    <a:lumOff val="15000"/>
                  </a:schemeClr>
                </a:solidFill>
                <a:latin typeface="Times New Roman" pitchFamily="18" charset="0"/>
                <a:cs typeface="Times New Roman" pitchFamily="18" charset="0"/>
              </a:rPr>
              <a:t> </a:t>
            </a:r>
            <a:r>
              <a:rPr lang="en-US" sz="3200" dirty="0" err="1">
                <a:solidFill>
                  <a:schemeClr val="tx1">
                    <a:lumMod val="85000"/>
                    <a:lumOff val="15000"/>
                  </a:schemeClr>
                </a:solidFill>
                <a:latin typeface="Times New Roman" pitchFamily="18" charset="0"/>
                <a:cs typeface="Times New Roman" pitchFamily="18" charset="0"/>
              </a:rPr>
              <a:t>Việt</a:t>
            </a:r>
            <a:r>
              <a:rPr lang="en-US" sz="3200" dirty="0">
                <a:solidFill>
                  <a:schemeClr val="tx1">
                    <a:lumMod val="85000"/>
                    <a:lumOff val="15000"/>
                  </a:schemeClr>
                </a:solidFill>
                <a:latin typeface="Times New Roman" pitchFamily="18" charset="0"/>
                <a:cs typeface="Times New Roman" pitchFamily="18" charset="0"/>
              </a:rPr>
              <a:t> Nam. </a:t>
            </a:r>
            <a:r>
              <a:rPr lang="en-US" sz="3200" dirty="0" err="1">
                <a:solidFill>
                  <a:schemeClr val="tx1">
                    <a:lumMod val="85000"/>
                    <a:lumOff val="15000"/>
                  </a:schemeClr>
                </a:solidFill>
                <a:latin typeface="Times New Roman" pitchFamily="18" charset="0"/>
                <a:cs typeface="Times New Roman" pitchFamily="18" charset="0"/>
              </a:rPr>
              <a:t>Em</a:t>
            </a:r>
            <a:r>
              <a:rPr lang="en-US" sz="3200" dirty="0">
                <a:solidFill>
                  <a:schemeClr val="tx1">
                    <a:lumMod val="85000"/>
                    <a:lumOff val="15000"/>
                  </a:schemeClr>
                </a:solidFill>
                <a:latin typeface="Times New Roman" pitchFamily="18" charset="0"/>
                <a:cs typeface="Times New Roman" pitchFamily="18" charset="0"/>
              </a:rPr>
              <a:t> </a:t>
            </a:r>
            <a:r>
              <a:rPr lang="en-US" sz="3200" dirty="0" err="1">
                <a:solidFill>
                  <a:schemeClr val="tx1">
                    <a:lumMod val="85000"/>
                    <a:lumOff val="15000"/>
                  </a:schemeClr>
                </a:solidFill>
                <a:latin typeface="Times New Roman" pitchFamily="18" charset="0"/>
                <a:cs typeface="Times New Roman" pitchFamily="18" charset="0"/>
              </a:rPr>
              <a:t>sẽ</a:t>
            </a:r>
            <a:r>
              <a:rPr lang="en-US" sz="3200" dirty="0">
                <a:solidFill>
                  <a:schemeClr val="tx1">
                    <a:lumMod val="85000"/>
                    <a:lumOff val="15000"/>
                  </a:schemeClr>
                </a:solidFill>
                <a:latin typeface="Times New Roman" pitchFamily="18" charset="0"/>
                <a:cs typeface="Times New Roman" pitchFamily="18" charset="0"/>
              </a:rPr>
              <a:t> </a:t>
            </a:r>
            <a:r>
              <a:rPr lang="en-US" sz="3200" dirty="0" err="1">
                <a:solidFill>
                  <a:schemeClr val="tx1">
                    <a:lumMod val="85000"/>
                    <a:lumOff val="15000"/>
                  </a:schemeClr>
                </a:solidFill>
                <a:latin typeface="Times New Roman" pitchFamily="18" charset="0"/>
                <a:cs typeface="Times New Roman" pitchFamily="18" charset="0"/>
              </a:rPr>
              <a:t>cố</a:t>
            </a:r>
            <a:r>
              <a:rPr lang="en-US" sz="3200" dirty="0">
                <a:solidFill>
                  <a:schemeClr val="tx1">
                    <a:lumMod val="85000"/>
                    <a:lumOff val="15000"/>
                  </a:schemeClr>
                </a:solidFill>
                <a:latin typeface="Times New Roman" pitchFamily="18" charset="0"/>
                <a:cs typeface="Times New Roman" pitchFamily="18" charset="0"/>
              </a:rPr>
              <a:t> </a:t>
            </a:r>
            <a:r>
              <a:rPr lang="en-US" sz="3200" dirty="0" err="1">
                <a:solidFill>
                  <a:schemeClr val="tx1">
                    <a:lumMod val="85000"/>
                    <a:lumOff val="15000"/>
                  </a:schemeClr>
                </a:solidFill>
                <a:latin typeface="Times New Roman" pitchFamily="18" charset="0"/>
                <a:cs typeface="Times New Roman" pitchFamily="18" charset="0"/>
              </a:rPr>
              <a:t>gắng</a:t>
            </a:r>
            <a:r>
              <a:rPr lang="en-US" sz="3200" dirty="0">
                <a:solidFill>
                  <a:schemeClr val="tx1">
                    <a:lumMod val="85000"/>
                    <a:lumOff val="15000"/>
                  </a:schemeClr>
                </a:solidFill>
                <a:latin typeface="Times New Roman" pitchFamily="18" charset="0"/>
                <a:cs typeface="Times New Roman" pitchFamily="18" charset="0"/>
              </a:rPr>
              <a:t> </a:t>
            </a:r>
            <a:r>
              <a:rPr lang="en-US" sz="3200" dirty="0" err="1">
                <a:solidFill>
                  <a:schemeClr val="tx1">
                    <a:lumMod val="85000"/>
                    <a:lumOff val="15000"/>
                  </a:schemeClr>
                </a:solidFill>
                <a:latin typeface="Times New Roman" pitchFamily="18" charset="0"/>
                <a:cs typeface="Times New Roman" pitchFamily="18" charset="0"/>
              </a:rPr>
              <a:t>học</a:t>
            </a:r>
            <a:r>
              <a:rPr lang="en-US" sz="3200" dirty="0">
                <a:solidFill>
                  <a:schemeClr val="tx1">
                    <a:lumMod val="85000"/>
                    <a:lumOff val="15000"/>
                  </a:schemeClr>
                </a:solidFill>
                <a:latin typeface="Times New Roman" pitchFamily="18" charset="0"/>
                <a:cs typeface="Times New Roman" pitchFamily="18" charset="0"/>
              </a:rPr>
              <a:t> </a:t>
            </a:r>
            <a:r>
              <a:rPr lang="en-US" sz="3200" dirty="0" err="1">
                <a:solidFill>
                  <a:schemeClr val="tx1">
                    <a:lumMod val="85000"/>
                    <a:lumOff val="15000"/>
                  </a:schemeClr>
                </a:solidFill>
                <a:latin typeface="Times New Roman" pitchFamily="18" charset="0"/>
                <a:cs typeface="Times New Roman" pitchFamily="18" charset="0"/>
              </a:rPr>
              <a:t>tập</a:t>
            </a:r>
            <a:r>
              <a:rPr lang="en-US" sz="3200" dirty="0">
                <a:solidFill>
                  <a:schemeClr val="tx1">
                    <a:lumMod val="85000"/>
                    <a:lumOff val="15000"/>
                  </a:schemeClr>
                </a:solidFill>
                <a:latin typeface="Times New Roman" pitchFamily="18" charset="0"/>
                <a:cs typeface="Times New Roman" pitchFamily="18" charset="0"/>
              </a:rPr>
              <a:t>, </a:t>
            </a:r>
            <a:r>
              <a:rPr lang="en-US" sz="3200" dirty="0" err="1">
                <a:solidFill>
                  <a:schemeClr val="tx1">
                    <a:lumMod val="85000"/>
                    <a:lumOff val="15000"/>
                  </a:schemeClr>
                </a:solidFill>
                <a:latin typeface="Times New Roman" pitchFamily="18" charset="0"/>
                <a:cs typeface="Times New Roman" pitchFamily="18" charset="0"/>
              </a:rPr>
              <a:t>rèn</a:t>
            </a:r>
            <a:r>
              <a:rPr lang="en-US" sz="3200" dirty="0">
                <a:solidFill>
                  <a:schemeClr val="tx1">
                    <a:lumMod val="85000"/>
                    <a:lumOff val="15000"/>
                  </a:schemeClr>
                </a:solidFill>
                <a:latin typeface="Times New Roman" pitchFamily="18" charset="0"/>
                <a:cs typeface="Times New Roman" pitchFamily="18" charset="0"/>
              </a:rPr>
              <a:t> </a:t>
            </a:r>
            <a:r>
              <a:rPr lang="en-US" sz="3200" dirty="0" err="1">
                <a:solidFill>
                  <a:schemeClr val="tx1">
                    <a:lumMod val="85000"/>
                    <a:lumOff val="15000"/>
                  </a:schemeClr>
                </a:solidFill>
                <a:latin typeface="Times New Roman" pitchFamily="18" charset="0"/>
                <a:cs typeface="Times New Roman" pitchFamily="18" charset="0"/>
              </a:rPr>
              <a:t>luyện</a:t>
            </a:r>
            <a:r>
              <a:rPr lang="en-US" sz="3200" dirty="0">
                <a:solidFill>
                  <a:schemeClr val="tx1">
                    <a:lumMod val="85000"/>
                    <a:lumOff val="15000"/>
                  </a:schemeClr>
                </a:solidFill>
                <a:latin typeface="Times New Roman" pitchFamily="18" charset="0"/>
                <a:cs typeface="Times New Roman" pitchFamily="18" charset="0"/>
              </a:rPr>
              <a:t> </a:t>
            </a:r>
            <a:r>
              <a:rPr lang="en-US" sz="3200" dirty="0" err="1">
                <a:solidFill>
                  <a:schemeClr val="tx1">
                    <a:lumMod val="85000"/>
                    <a:lumOff val="15000"/>
                  </a:schemeClr>
                </a:solidFill>
                <a:latin typeface="Times New Roman" pitchFamily="18" charset="0"/>
                <a:cs typeface="Times New Roman" pitchFamily="18" charset="0"/>
              </a:rPr>
              <a:t>để</a:t>
            </a:r>
            <a:r>
              <a:rPr lang="en-US" sz="3200" dirty="0">
                <a:solidFill>
                  <a:schemeClr val="tx1">
                    <a:lumMod val="85000"/>
                    <a:lumOff val="15000"/>
                  </a:schemeClr>
                </a:solidFill>
                <a:latin typeface="Times New Roman" pitchFamily="18" charset="0"/>
                <a:cs typeface="Times New Roman" pitchFamily="18" charset="0"/>
              </a:rPr>
              <a:t> </a:t>
            </a:r>
            <a:r>
              <a:rPr lang="en-US" sz="3200" dirty="0" err="1">
                <a:solidFill>
                  <a:schemeClr val="tx1">
                    <a:lumMod val="85000"/>
                    <a:lumOff val="15000"/>
                  </a:schemeClr>
                </a:solidFill>
                <a:latin typeface="Times New Roman" pitchFamily="18" charset="0"/>
                <a:cs typeface="Times New Roman" pitchFamily="18" charset="0"/>
              </a:rPr>
              <a:t>mai</a:t>
            </a:r>
            <a:r>
              <a:rPr lang="en-US" sz="3200" dirty="0">
                <a:solidFill>
                  <a:schemeClr val="tx1">
                    <a:lumMod val="85000"/>
                    <a:lumOff val="15000"/>
                  </a:schemeClr>
                </a:solidFill>
                <a:latin typeface="Times New Roman" pitchFamily="18" charset="0"/>
                <a:cs typeface="Times New Roman" pitchFamily="18" charset="0"/>
              </a:rPr>
              <a:t> </a:t>
            </a:r>
            <a:r>
              <a:rPr lang="en-US" sz="3200" dirty="0" err="1">
                <a:solidFill>
                  <a:schemeClr val="tx1">
                    <a:lumMod val="85000"/>
                    <a:lumOff val="15000"/>
                  </a:schemeClr>
                </a:solidFill>
                <a:latin typeface="Times New Roman" pitchFamily="18" charset="0"/>
                <a:cs typeface="Times New Roman" pitchFamily="18" charset="0"/>
              </a:rPr>
              <a:t>sau</a:t>
            </a:r>
            <a:r>
              <a:rPr lang="en-US" sz="3200" dirty="0">
                <a:solidFill>
                  <a:schemeClr val="tx1">
                    <a:lumMod val="85000"/>
                    <a:lumOff val="15000"/>
                  </a:schemeClr>
                </a:solidFill>
                <a:latin typeface="Times New Roman" pitchFamily="18" charset="0"/>
                <a:cs typeface="Times New Roman" pitchFamily="18" charset="0"/>
              </a:rPr>
              <a:t> </a:t>
            </a:r>
            <a:r>
              <a:rPr lang="en-US" sz="3200" dirty="0" err="1">
                <a:solidFill>
                  <a:schemeClr val="tx1">
                    <a:lumMod val="85000"/>
                    <a:lumOff val="15000"/>
                  </a:schemeClr>
                </a:solidFill>
                <a:latin typeface="Times New Roman" pitchFamily="18" charset="0"/>
                <a:cs typeface="Times New Roman" pitchFamily="18" charset="0"/>
              </a:rPr>
              <a:t>góp</a:t>
            </a:r>
            <a:r>
              <a:rPr lang="en-US" sz="3200" dirty="0">
                <a:solidFill>
                  <a:schemeClr val="tx1">
                    <a:lumMod val="85000"/>
                    <a:lumOff val="15000"/>
                  </a:schemeClr>
                </a:solidFill>
                <a:latin typeface="Times New Roman" pitchFamily="18" charset="0"/>
                <a:cs typeface="Times New Roman" pitchFamily="18" charset="0"/>
              </a:rPr>
              <a:t> </a:t>
            </a:r>
            <a:r>
              <a:rPr lang="en-US" sz="3200" dirty="0" err="1" smtClean="0">
                <a:solidFill>
                  <a:schemeClr val="tx1">
                    <a:lumMod val="85000"/>
                    <a:lumOff val="15000"/>
                  </a:schemeClr>
                </a:solidFill>
                <a:latin typeface="Times New Roman" pitchFamily="18" charset="0"/>
                <a:cs typeface="Times New Roman" pitchFamily="18" charset="0"/>
              </a:rPr>
              <a:t>phần</a:t>
            </a:r>
            <a:r>
              <a:rPr lang="en-US" sz="3200" dirty="0" smtClean="0">
                <a:solidFill>
                  <a:schemeClr val="tx1">
                    <a:lumMod val="85000"/>
                    <a:lumOff val="15000"/>
                  </a:schemeClr>
                </a:solidFill>
                <a:latin typeface="Times New Roman" pitchFamily="18" charset="0"/>
                <a:cs typeface="Times New Roman" pitchFamily="18" charset="0"/>
              </a:rPr>
              <a:t> </a:t>
            </a:r>
            <a:r>
              <a:rPr lang="en-US" sz="3200" dirty="0" err="1" smtClean="0">
                <a:solidFill>
                  <a:schemeClr val="tx1">
                    <a:lumMod val="85000"/>
                    <a:lumOff val="15000"/>
                  </a:schemeClr>
                </a:solidFill>
                <a:latin typeface="Times New Roman" pitchFamily="18" charset="0"/>
                <a:cs typeface="Times New Roman" pitchFamily="18" charset="0"/>
              </a:rPr>
              <a:t>dựng</a:t>
            </a:r>
            <a:r>
              <a:rPr lang="en-US" sz="3200" dirty="0" smtClean="0">
                <a:solidFill>
                  <a:schemeClr val="tx1">
                    <a:lumMod val="85000"/>
                    <a:lumOff val="15000"/>
                  </a:schemeClr>
                </a:solidFill>
                <a:latin typeface="Times New Roman" pitchFamily="18" charset="0"/>
                <a:cs typeface="Times New Roman" pitchFamily="18" charset="0"/>
              </a:rPr>
              <a:t> </a:t>
            </a:r>
          </a:p>
          <a:p>
            <a:pPr>
              <a:defRPr/>
            </a:pPr>
            <a:r>
              <a:rPr lang="en-US" sz="3200" dirty="0" err="1" smtClean="0">
                <a:solidFill>
                  <a:schemeClr val="tx1">
                    <a:lumMod val="85000"/>
                    <a:lumOff val="15000"/>
                  </a:schemeClr>
                </a:solidFill>
                <a:latin typeface="Times New Roman" pitchFamily="18" charset="0"/>
                <a:cs typeface="Times New Roman" pitchFamily="18" charset="0"/>
              </a:rPr>
              <a:t>xây</a:t>
            </a:r>
            <a:r>
              <a:rPr lang="en-US" sz="3200" dirty="0" smtClean="0">
                <a:solidFill>
                  <a:schemeClr val="tx1">
                    <a:lumMod val="85000"/>
                    <a:lumOff val="15000"/>
                  </a:schemeClr>
                </a:solidFill>
                <a:latin typeface="Times New Roman" pitchFamily="18" charset="0"/>
                <a:cs typeface="Times New Roman" pitchFamily="18" charset="0"/>
              </a:rPr>
              <a:t> </a:t>
            </a:r>
            <a:r>
              <a:rPr lang="en-US" sz="3200" dirty="0" err="1" smtClean="0">
                <a:solidFill>
                  <a:schemeClr val="tx1">
                    <a:lumMod val="85000"/>
                    <a:lumOff val="15000"/>
                  </a:schemeClr>
                </a:solidFill>
                <a:latin typeface="Times New Roman" pitchFamily="18" charset="0"/>
                <a:cs typeface="Times New Roman" pitchFamily="18" charset="0"/>
              </a:rPr>
              <a:t>đất</a:t>
            </a:r>
            <a:r>
              <a:rPr lang="en-US" sz="3200" dirty="0" smtClean="0">
                <a:solidFill>
                  <a:schemeClr val="tx1">
                    <a:lumMod val="85000"/>
                    <a:lumOff val="15000"/>
                  </a:schemeClr>
                </a:solidFill>
                <a:latin typeface="Times New Roman" pitchFamily="18" charset="0"/>
                <a:cs typeface="Times New Roman" pitchFamily="18" charset="0"/>
              </a:rPr>
              <a:t> </a:t>
            </a:r>
            <a:r>
              <a:rPr lang="en-US" sz="3200" dirty="0" err="1" smtClean="0">
                <a:solidFill>
                  <a:schemeClr val="tx1">
                    <a:lumMod val="85000"/>
                    <a:lumOff val="15000"/>
                  </a:schemeClr>
                </a:solidFill>
                <a:latin typeface="Times New Roman" pitchFamily="18" charset="0"/>
                <a:cs typeface="Times New Roman" pitchFamily="18" charset="0"/>
              </a:rPr>
              <a:t>nước</a:t>
            </a:r>
            <a:r>
              <a:rPr lang="en-US" sz="3200" dirty="0" smtClean="0">
                <a:solidFill>
                  <a:schemeClr val="tx1">
                    <a:lumMod val="85000"/>
                    <a:lumOff val="15000"/>
                  </a:schemeClr>
                </a:solidFill>
                <a:latin typeface="Times New Roman" pitchFamily="18" charset="0"/>
                <a:cs typeface="Times New Roman" pitchFamily="18" charset="0"/>
              </a:rPr>
              <a:t>.</a:t>
            </a:r>
            <a:endParaRPr lang="en-US" sz="3200" dirty="0">
              <a:solidFill>
                <a:schemeClr val="tx1">
                  <a:lumMod val="85000"/>
                  <a:lumOff val="1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52857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5250" y="2514600"/>
            <a:ext cx="8915400" cy="3539430"/>
          </a:xfrm>
          <a:prstGeom prst="rect">
            <a:avLst/>
          </a:prstGeom>
          <a:noFill/>
        </p:spPr>
        <p:txBody>
          <a:bodyPr wrap="square" rtlCol="0">
            <a:spAutoFit/>
          </a:bodyPr>
          <a:lstStyle/>
          <a:p>
            <a:pPr marL="457200" indent="-457200">
              <a:buFont typeface="Wingdings" pitchFamily="2" charset="2"/>
              <a:buChar char="v"/>
            </a:pPr>
            <a:r>
              <a:rPr lang="en-US" sz="2800" b="1" dirty="0" err="1" smtClean="0">
                <a:latin typeface="Times New Roman" pitchFamily="18" charset="0"/>
                <a:cs typeface="Times New Roman" pitchFamily="18" charset="0"/>
              </a:rPr>
              <a:t>Việt</a:t>
            </a:r>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Nam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đẹp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hóa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Việt</a:t>
            </a:r>
            <a:r>
              <a:rPr lang="en-US" sz="2800" b="1" dirty="0">
                <a:latin typeface="Times New Roman" pitchFamily="18" charset="0"/>
                <a:cs typeface="Times New Roman" pitchFamily="18" charset="0"/>
              </a:rPr>
              <a:t> Nam </a:t>
            </a:r>
            <a:r>
              <a:rPr lang="en-US" sz="2800" b="1" dirty="0" err="1">
                <a:latin typeface="Times New Roman" pitchFamily="18" charset="0"/>
                <a:cs typeface="Times New Roman" pitchFamily="18" charset="0"/>
              </a:rPr>
              <a:t>đang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thay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đổi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triển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từng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ngày</a:t>
            </a:r>
            <a:r>
              <a:rPr lang="en-US" sz="2800" b="1" dirty="0" smtClean="0">
                <a:latin typeface="Times New Roman" pitchFamily="18" charset="0"/>
                <a:cs typeface="Times New Roman" pitchFamily="18" charset="0"/>
              </a:rPr>
              <a:t>.</a:t>
            </a:r>
            <a:r>
              <a:rPr lang="en-US" sz="2800" b="1" dirty="0">
                <a:solidFill>
                  <a:schemeClr val="tx1">
                    <a:lumMod val="95000"/>
                    <a:lumOff val="5000"/>
                  </a:schemeClr>
                </a:solidFill>
                <a:latin typeface="Times New Roman" pitchFamily="18" charset="0"/>
                <a:cs typeface="Times New Roman" pitchFamily="18" charset="0"/>
              </a:rPr>
              <a:t> </a:t>
            </a:r>
            <a:r>
              <a:rPr lang="en-US" sz="2800" b="1" dirty="0" smtClean="0">
                <a:solidFill>
                  <a:schemeClr val="tx1">
                    <a:lumMod val="95000"/>
                    <a:lumOff val="5000"/>
                  </a:schemeClr>
                </a:solidFill>
                <a:latin typeface="Times New Roman" pitchFamily="18" charset="0"/>
                <a:cs typeface="Times New Roman" pitchFamily="18" charset="0"/>
              </a:rPr>
              <a:t> </a:t>
            </a:r>
          </a:p>
          <a:p>
            <a:pPr marL="457200" indent="-457200">
              <a:buFont typeface="Wingdings" pitchFamily="2" charset="2"/>
              <a:buChar char="v"/>
            </a:pPr>
            <a:r>
              <a:rPr lang="en-US" sz="2800" b="1" dirty="0" err="1" smtClean="0">
                <a:solidFill>
                  <a:schemeClr val="tx1">
                    <a:lumMod val="95000"/>
                    <a:lumOff val="5000"/>
                  </a:schemeClr>
                </a:solidFill>
                <a:latin typeface="Times New Roman" pitchFamily="18" charset="0"/>
                <a:cs typeface="Times New Roman" pitchFamily="18" charset="0"/>
              </a:rPr>
              <a:t>Em</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yêu</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Tổ</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quốc</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Việt</a:t>
            </a:r>
            <a:r>
              <a:rPr lang="en-US" sz="2800" b="1" dirty="0">
                <a:solidFill>
                  <a:schemeClr val="tx1">
                    <a:lumMod val="95000"/>
                    <a:lumOff val="5000"/>
                  </a:schemeClr>
                </a:solidFill>
                <a:latin typeface="Times New Roman" pitchFamily="18" charset="0"/>
                <a:cs typeface="Times New Roman" pitchFamily="18" charset="0"/>
              </a:rPr>
              <a:t> Nam </a:t>
            </a:r>
            <a:r>
              <a:rPr lang="en-US" sz="2800" b="1" dirty="0" err="1">
                <a:solidFill>
                  <a:schemeClr val="tx1">
                    <a:lumMod val="95000"/>
                    <a:lumOff val="5000"/>
                  </a:schemeClr>
                </a:solidFill>
                <a:latin typeface="Times New Roman" pitchFamily="18" charset="0"/>
                <a:cs typeface="Times New Roman" pitchFamily="18" charset="0"/>
              </a:rPr>
              <a:t>và</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tự</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hào</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mình</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là</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người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Việt</a:t>
            </a:r>
            <a:r>
              <a:rPr lang="en-US" sz="2800" b="1" dirty="0">
                <a:solidFill>
                  <a:schemeClr val="tx1">
                    <a:lumMod val="95000"/>
                    <a:lumOff val="5000"/>
                  </a:schemeClr>
                </a:solidFill>
                <a:latin typeface="Times New Roman" pitchFamily="18" charset="0"/>
                <a:cs typeface="Times New Roman" pitchFamily="18" charset="0"/>
              </a:rPr>
              <a:t> Nam. </a:t>
            </a:r>
            <a:r>
              <a:rPr lang="en-US" sz="2800" b="1" dirty="0" err="1">
                <a:solidFill>
                  <a:schemeClr val="tx1">
                    <a:lumMod val="95000"/>
                    <a:lumOff val="5000"/>
                  </a:schemeClr>
                </a:solidFill>
                <a:latin typeface="Times New Roman" pitchFamily="18" charset="0"/>
                <a:cs typeface="Times New Roman" pitchFamily="18" charset="0"/>
              </a:rPr>
              <a:t>Em</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sẽ</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cố</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gắng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học</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tập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rèn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luyện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để</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mai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sau</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góp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phần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dựng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xây</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đất</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nước</a:t>
            </a:r>
            <a:r>
              <a:rPr lang="vi-VN" sz="2800" b="1" dirty="0" smtClean="0">
                <a:solidFill>
                  <a:schemeClr val="tx1">
                    <a:lumMod val="95000"/>
                    <a:lumOff val="5000"/>
                  </a:schemeClr>
                </a:solidFill>
                <a:latin typeface="Times New Roman" pitchFamily="18" charset="0"/>
                <a:cs typeface="Times New Roman" pitchFamily="18" charset="0"/>
              </a:rPr>
              <a:t>.</a:t>
            </a:r>
            <a:endParaRPr lang="en-US" sz="2800" b="1" dirty="0">
              <a:solidFill>
                <a:schemeClr val="tx1">
                  <a:lumMod val="95000"/>
                  <a:lumOff val="5000"/>
                </a:schemeClr>
              </a:solidFill>
            </a:endParaRPr>
          </a:p>
          <a:p>
            <a:endParaRPr lang="en-US" sz="2800" b="1" dirty="0">
              <a:latin typeface="Times New Roman" pitchFamily="18" charset="0"/>
              <a:cs typeface="Times New Roman" pitchFamily="18" charset="0"/>
            </a:endParaRPr>
          </a:p>
          <a:p>
            <a:endParaRPr lang="en-US" sz="2800" dirty="0"/>
          </a:p>
        </p:txBody>
      </p:sp>
      <p:sp>
        <p:nvSpPr>
          <p:cNvPr id="7" name="TextBox 6"/>
          <p:cNvSpPr txBox="1"/>
          <p:nvPr/>
        </p:nvSpPr>
        <p:spPr>
          <a:xfrm>
            <a:off x="76200" y="1752600"/>
            <a:ext cx="3654065" cy="584775"/>
          </a:xfrm>
          <a:prstGeom prst="rect">
            <a:avLst/>
          </a:prstGeom>
          <a:noFill/>
        </p:spPr>
        <p:txBody>
          <a:bodyPr wrap="square" rtlCol="0">
            <a:spAutoFit/>
          </a:bodyPr>
          <a:lstStyle/>
          <a:p>
            <a:r>
              <a:rPr lang="en-US" sz="3200" b="1" i="1" dirty="0" err="1" smtClean="0">
                <a:latin typeface="Times New Roman" pitchFamily="18" charset="0"/>
                <a:cs typeface="Times New Roman" pitchFamily="18" charset="0"/>
              </a:rPr>
              <a:t>Ghi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nhớ</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SGK</a:t>
            </a:r>
            <a:r>
              <a:rPr lang="en-US" sz="3200" b="1" i="1" dirty="0" smtClean="0">
                <a:latin typeface="Times New Roman" pitchFamily="18" charset="0"/>
                <a:cs typeface="Times New Roman" pitchFamily="18" charset="0"/>
              </a:rPr>
              <a:t>/35</a:t>
            </a:r>
            <a:endParaRPr lang="en-US" sz="3200" b="1" i="1" dirty="0">
              <a:latin typeface="Times New Roman" pitchFamily="18" charset="0"/>
              <a:cs typeface="Times New Roman" pitchFamily="18" charset="0"/>
            </a:endParaRPr>
          </a:p>
        </p:txBody>
      </p:sp>
    </p:spTree>
    <p:extLst>
      <p:ext uri="{BB962C8B-B14F-4D97-AF65-F5344CB8AC3E}">
        <p14:creationId xmlns:p14="http://schemas.microsoft.com/office/powerpoint/2010/main" val="237391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168900"/>
            <a:ext cx="2079625"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357812"/>
            <a:ext cx="2206625"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2975" y="5168900"/>
            <a:ext cx="2079625"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5334000"/>
            <a:ext cx="2206625"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762000" y="1295400"/>
            <a:ext cx="3371437" cy="707886"/>
          </a:xfrm>
          <a:prstGeom prst="rect">
            <a:avLst/>
          </a:prstGeom>
        </p:spPr>
        <p:txBody>
          <a:bodyPr wrap="none">
            <a:spAutoFit/>
          </a:bodyPr>
          <a:lstStyle/>
          <a:p>
            <a:pPr algn="ctr"/>
            <a:r>
              <a:rPr lang="en-US" sz="4000" b="1" dirty="0" smtClean="0">
                <a:solidFill>
                  <a:srgbClr val="FF0000"/>
                </a:solidFill>
                <a:latin typeface="Times New Roman" pitchFamily="18" charset="0"/>
                <a:cs typeface="Times New Roman" pitchFamily="18" charset="0"/>
              </a:rPr>
              <a:t>THỰC HÀNH</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42565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
            <a:ext cx="9252012" cy="6858000"/>
          </a:xfrm>
          <a:prstGeom prst="rect">
            <a:avLst/>
          </a:prstGeom>
        </p:spPr>
      </p:pic>
      <p:sp>
        <p:nvSpPr>
          <p:cNvPr id="5" name="TextBox 4"/>
          <p:cNvSpPr txBox="1"/>
          <p:nvPr/>
        </p:nvSpPr>
        <p:spPr>
          <a:xfrm>
            <a:off x="855068" y="2057400"/>
            <a:ext cx="7704856" cy="3416320"/>
          </a:xfrm>
          <a:prstGeom prst="rect">
            <a:avLst/>
          </a:prstGeom>
          <a:noFill/>
        </p:spPr>
        <p:txBody>
          <a:bodyPr wrap="square" rtlCol="0">
            <a:spAutoFit/>
          </a:bodyPr>
          <a:lstStyle/>
          <a:p>
            <a:pPr marL="742950" indent="-742950">
              <a:buFont typeface="+mj-lt"/>
              <a:buAutoNum type="arabicPeriod"/>
            </a:pPr>
            <a:r>
              <a:rPr lang="vi-VN" sz="3600" dirty="0" smtClean="0">
                <a:latin typeface="Tahoma" pitchFamily="34" charset="0"/>
                <a:ea typeface="Tahoma" pitchFamily="34" charset="0"/>
                <a:cs typeface="Tahoma" pitchFamily="34" charset="0"/>
              </a:rPr>
              <a:t>Ngày 2/9/1945</a:t>
            </a:r>
          </a:p>
          <a:p>
            <a:pPr marL="742950" indent="-742950">
              <a:buFont typeface="+mj-lt"/>
              <a:buAutoNum type="arabicPeriod"/>
            </a:pPr>
            <a:r>
              <a:rPr lang="vi-VN" sz="3600" dirty="0" smtClean="0">
                <a:latin typeface="Tahoma" pitchFamily="34" charset="0"/>
                <a:ea typeface="Tahoma" pitchFamily="34" charset="0"/>
                <a:cs typeface="Tahoma" pitchFamily="34" charset="0"/>
              </a:rPr>
              <a:t>Ngày 7/5/1954</a:t>
            </a:r>
          </a:p>
          <a:p>
            <a:pPr marL="742950" indent="-742950">
              <a:buFont typeface="+mj-lt"/>
              <a:buAutoNum type="arabicPeriod"/>
            </a:pPr>
            <a:r>
              <a:rPr lang="vi-VN" sz="3600" dirty="0" smtClean="0">
                <a:latin typeface="Tahoma" pitchFamily="34" charset="0"/>
                <a:ea typeface="Tahoma" pitchFamily="34" charset="0"/>
                <a:cs typeface="Tahoma" pitchFamily="34" charset="0"/>
              </a:rPr>
              <a:t>Ngày 30/4/1975</a:t>
            </a:r>
          </a:p>
          <a:p>
            <a:pPr marL="742950" indent="-742950">
              <a:buFont typeface="+mj-lt"/>
              <a:buAutoNum type="arabicPeriod"/>
            </a:pPr>
            <a:r>
              <a:rPr lang="vi-VN" sz="3600" dirty="0" smtClean="0">
                <a:latin typeface="Tahoma" pitchFamily="34" charset="0"/>
                <a:ea typeface="Tahoma" pitchFamily="34" charset="0"/>
                <a:cs typeface="Tahoma" pitchFamily="34" charset="0"/>
              </a:rPr>
              <a:t>Sông Bạch Đằng</a:t>
            </a:r>
          </a:p>
          <a:p>
            <a:pPr marL="742950" indent="-742950">
              <a:buFont typeface="+mj-lt"/>
              <a:buAutoNum type="arabicPeriod"/>
            </a:pPr>
            <a:r>
              <a:rPr lang="vi-VN" sz="3600" dirty="0" smtClean="0">
                <a:latin typeface="Tahoma" pitchFamily="34" charset="0"/>
                <a:ea typeface="Tahoma" pitchFamily="34" charset="0"/>
                <a:cs typeface="Tahoma" pitchFamily="34" charset="0"/>
              </a:rPr>
              <a:t>Bến Nhà Rồng</a:t>
            </a:r>
          </a:p>
          <a:p>
            <a:pPr marL="742950" indent="-742950">
              <a:buFont typeface="+mj-lt"/>
              <a:buAutoNum type="arabicPeriod"/>
            </a:pPr>
            <a:r>
              <a:rPr lang="vi-VN" sz="3600" dirty="0" smtClean="0">
                <a:latin typeface="Tahoma" pitchFamily="34" charset="0"/>
                <a:ea typeface="Tahoma" pitchFamily="34" charset="0"/>
                <a:cs typeface="Tahoma" pitchFamily="34" charset="0"/>
              </a:rPr>
              <a:t>Cây đa Tân Trào</a:t>
            </a:r>
            <a:endParaRPr lang="en-US" sz="3600" dirty="0">
              <a:latin typeface="Tahoma" pitchFamily="34" charset="0"/>
              <a:ea typeface="Tahoma" pitchFamily="34" charset="0"/>
              <a:cs typeface="Tahoma" pitchFamily="34" charset="0"/>
            </a:endParaRPr>
          </a:p>
        </p:txBody>
      </p:sp>
      <p:sp>
        <p:nvSpPr>
          <p:cNvPr id="2" name="Rectangle 1"/>
          <p:cNvSpPr/>
          <p:nvPr/>
        </p:nvSpPr>
        <p:spPr>
          <a:xfrm>
            <a:off x="827584" y="332656"/>
            <a:ext cx="8087816"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vi-VN" sz="2400" b="1" u="sng" spc="0" dirty="0"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ahoma" pitchFamily="34" charset="0"/>
                <a:ea typeface="Tahoma" pitchFamily="34" charset="0"/>
                <a:cs typeface="Tahoma" pitchFamily="34" charset="0"/>
              </a:rPr>
              <a:t>Bài tập 1:Em hãy cho biết các mốc thời gian và địa danh liên quan đến </a:t>
            </a:r>
            <a:r>
              <a:rPr lang="vi-VN" sz="2400" b="1" u="sng" dirty="0"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ahoma" pitchFamily="34" charset="0"/>
                <a:ea typeface="Tahoma" pitchFamily="34" charset="0"/>
                <a:cs typeface="Tahoma" pitchFamily="34" charset="0"/>
              </a:rPr>
              <a:t>những sự kiện nào của đất nước ta</a:t>
            </a:r>
            <a:endParaRPr lang="en-US" sz="2400" b="1" u="sng" spc="0" dirty="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620772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Horizontal Scroll 2"/>
          <p:cNvSpPr/>
          <p:nvPr/>
        </p:nvSpPr>
        <p:spPr>
          <a:xfrm>
            <a:off x="1828800" y="1075264"/>
            <a:ext cx="5943600" cy="3115735"/>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srgbClr val="FF0000"/>
                </a:solidFill>
                <a:latin typeface="Times New Roman" pitchFamily="18" charset="0"/>
                <a:cs typeface="Times New Roman" pitchFamily="18" charset="0"/>
              </a:rPr>
              <a:t>KHỞI ĐỘNG</a:t>
            </a:r>
            <a:endParaRPr lang="en-US" sz="6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1515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7" y="0"/>
            <a:ext cx="9125893" cy="6882756"/>
          </a:xfrm>
          <a:prstGeom prst="rect">
            <a:avLst/>
          </a:prstGeom>
        </p:spPr>
      </p:pic>
      <p:pic>
        <p:nvPicPr>
          <p:cNvPr id="3" name="Picture 2" descr="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371600"/>
            <a:ext cx="3963988" cy="537686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a:grpSpLocks/>
          </p:cNvGrpSpPr>
          <p:nvPr/>
        </p:nvGrpSpPr>
        <p:grpSpPr bwMode="auto">
          <a:xfrm>
            <a:off x="381000" y="685800"/>
            <a:ext cx="1676400" cy="1600200"/>
            <a:chOff x="240" y="0"/>
            <a:chExt cx="768" cy="705"/>
          </a:xfrm>
        </p:grpSpPr>
        <p:pic>
          <p:nvPicPr>
            <p:cNvPr id="31" name="Picture 30" descr="d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192"/>
              <a:ext cx="768" cy="513"/>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a:spLocks noChangeArrowheads="1"/>
            </p:cNvSpPr>
            <p:nvPr/>
          </p:nvSpPr>
          <p:spPr bwMode="auto">
            <a:xfrm>
              <a:off x="288" y="0"/>
              <a:ext cx="240"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pPr algn="ctr" eaLnBrk="0" hangingPunct="0"/>
              <a:r>
                <a:rPr lang="en-US" sz="2800" b="1">
                  <a:effectLst>
                    <a:outerShdw blurRad="38100" dist="38100" dir="2700000" algn="tl">
                      <a:srgbClr val="FFFFFF"/>
                    </a:outerShdw>
                  </a:effectLst>
                  <a:latin typeface="Arial" charset="0"/>
                </a:rPr>
                <a:t>1</a:t>
              </a:r>
              <a:endParaRPr lang="en-US" sz="2800">
                <a:latin typeface="Arial" charset="0"/>
              </a:endParaRPr>
            </a:p>
          </p:txBody>
        </p:sp>
      </p:grpSp>
      <p:grpSp>
        <p:nvGrpSpPr>
          <p:cNvPr id="5" name="Group 4"/>
          <p:cNvGrpSpPr>
            <a:grpSpLocks/>
          </p:cNvGrpSpPr>
          <p:nvPr/>
        </p:nvGrpSpPr>
        <p:grpSpPr bwMode="auto">
          <a:xfrm>
            <a:off x="533400" y="2438400"/>
            <a:ext cx="1371600" cy="1828800"/>
            <a:chOff x="1296" y="576"/>
            <a:chExt cx="760" cy="1275"/>
          </a:xfrm>
        </p:grpSpPr>
        <p:pic>
          <p:nvPicPr>
            <p:cNvPr id="29" name="Picture 28" descr="chutichhochimi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 y="816"/>
              <a:ext cx="760" cy="1035"/>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a:spLocks noChangeArrowheads="1"/>
            </p:cNvSpPr>
            <p:nvPr/>
          </p:nvSpPr>
          <p:spPr bwMode="auto">
            <a:xfrm>
              <a:off x="1296" y="576"/>
              <a:ext cx="240"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pPr algn="ctr" eaLnBrk="0" hangingPunct="0"/>
              <a:r>
                <a:rPr lang="en-US" sz="2800" b="1">
                  <a:effectLst>
                    <a:outerShdw blurRad="38100" dist="38100" dir="2700000" algn="tl">
                      <a:srgbClr val="FFFFFF"/>
                    </a:outerShdw>
                  </a:effectLst>
                  <a:latin typeface="Arial" charset="0"/>
                </a:rPr>
                <a:t>2</a:t>
              </a:r>
              <a:endParaRPr lang="en-US" sz="2800">
                <a:latin typeface="Arial" charset="0"/>
              </a:endParaRPr>
            </a:p>
          </p:txBody>
        </p:sp>
      </p:grpSp>
      <p:grpSp>
        <p:nvGrpSpPr>
          <p:cNvPr id="6" name="Group 5"/>
          <p:cNvGrpSpPr>
            <a:grpSpLocks/>
          </p:cNvGrpSpPr>
          <p:nvPr/>
        </p:nvGrpSpPr>
        <p:grpSpPr bwMode="auto">
          <a:xfrm>
            <a:off x="6096000" y="414338"/>
            <a:ext cx="1219200" cy="1447800"/>
            <a:chOff x="144" y="2832"/>
            <a:chExt cx="855" cy="1098"/>
          </a:xfrm>
        </p:grpSpPr>
        <p:pic>
          <p:nvPicPr>
            <p:cNvPr id="27"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 y="3072"/>
              <a:ext cx="759" cy="858"/>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a:spLocks noChangeArrowheads="1"/>
            </p:cNvSpPr>
            <p:nvPr/>
          </p:nvSpPr>
          <p:spPr bwMode="auto">
            <a:xfrm>
              <a:off x="144" y="2832"/>
              <a:ext cx="240"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pPr algn="ctr" eaLnBrk="0" hangingPunct="0"/>
              <a:r>
                <a:rPr lang="en-US" sz="2800" b="1">
                  <a:effectLst>
                    <a:outerShdw blurRad="38100" dist="38100" dir="2700000" algn="tl">
                      <a:srgbClr val="FFFFFF"/>
                    </a:outerShdw>
                  </a:effectLst>
                  <a:latin typeface="Arial" charset="0"/>
                </a:rPr>
                <a:t>6</a:t>
              </a:r>
              <a:endParaRPr lang="en-US" sz="2800">
                <a:latin typeface="Arial" charset="0"/>
              </a:endParaRPr>
            </a:p>
          </p:txBody>
        </p:sp>
      </p:grpSp>
      <p:grpSp>
        <p:nvGrpSpPr>
          <p:cNvPr id="7" name="Group 6"/>
          <p:cNvGrpSpPr>
            <a:grpSpLocks/>
          </p:cNvGrpSpPr>
          <p:nvPr/>
        </p:nvGrpSpPr>
        <p:grpSpPr bwMode="auto">
          <a:xfrm>
            <a:off x="7620000" y="414338"/>
            <a:ext cx="1143000" cy="1828800"/>
            <a:chOff x="2208" y="1680"/>
            <a:chExt cx="660" cy="1518"/>
          </a:xfrm>
        </p:grpSpPr>
        <p:pic>
          <p:nvPicPr>
            <p:cNvPr id="25" name="Picture 24" descr="eiffel-tower-day"/>
            <p:cNvPicPr>
              <a:picLocks noChangeAspect="1" noChangeArrowheads="1"/>
            </p:cNvPicPr>
            <p:nvPr/>
          </p:nvPicPr>
          <p:blipFill>
            <a:blip r:embed="rId7" cstate="print">
              <a:extLst>
                <a:ext uri="{28A0092B-C50C-407E-A947-70E740481C1C}">
                  <a14:useLocalDpi xmlns:a14="http://schemas.microsoft.com/office/drawing/2010/main" val="0"/>
                </a:ext>
              </a:extLst>
            </a:blip>
            <a:srcRect l="16406" t="4692" r="17969"/>
            <a:stretch>
              <a:fillRect/>
            </a:stretch>
          </p:blipFill>
          <p:spPr bwMode="auto">
            <a:xfrm>
              <a:off x="2208" y="1920"/>
              <a:ext cx="660" cy="1278"/>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a:spLocks noChangeArrowheads="1"/>
            </p:cNvSpPr>
            <p:nvPr/>
          </p:nvSpPr>
          <p:spPr bwMode="auto">
            <a:xfrm>
              <a:off x="2208" y="1680"/>
              <a:ext cx="240"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pPr algn="ctr" eaLnBrk="0" hangingPunct="0"/>
              <a:r>
                <a:rPr lang="en-US" sz="2800" b="1">
                  <a:effectLst>
                    <a:outerShdw blurRad="38100" dist="38100" dir="2700000" algn="tl">
                      <a:srgbClr val="FFFFFF"/>
                    </a:outerShdw>
                  </a:effectLst>
                  <a:latin typeface="Arial" charset="0"/>
                </a:rPr>
                <a:t>7</a:t>
              </a:r>
              <a:endParaRPr lang="en-US" sz="2800">
                <a:latin typeface="Arial" charset="0"/>
              </a:endParaRPr>
            </a:p>
          </p:txBody>
        </p:sp>
      </p:grpSp>
      <p:grpSp>
        <p:nvGrpSpPr>
          <p:cNvPr id="8" name="Group 7"/>
          <p:cNvGrpSpPr>
            <a:grpSpLocks/>
          </p:cNvGrpSpPr>
          <p:nvPr/>
        </p:nvGrpSpPr>
        <p:grpSpPr bwMode="auto">
          <a:xfrm>
            <a:off x="457200" y="4376738"/>
            <a:ext cx="1295400" cy="2286000"/>
            <a:chOff x="4464" y="-96"/>
            <a:chExt cx="667" cy="1200"/>
          </a:xfrm>
        </p:grpSpPr>
        <p:pic>
          <p:nvPicPr>
            <p:cNvPr id="23" name="Picture 22" descr="untitled"/>
            <p:cNvPicPr>
              <a:picLocks noChangeAspect="1" noChangeArrowheads="1"/>
            </p:cNvPicPr>
            <p:nvPr/>
          </p:nvPicPr>
          <p:blipFill>
            <a:blip r:embed="rId8" cstate="print">
              <a:lum bright="6000" contrast="-18000"/>
              <a:extLst>
                <a:ext uri="{28A0092B-C50C-407E-A947-70E740481C1C}">
                  <a14:useLocalDpi xmlns:a14="http://schemas.microsoft.com/office/drawing/2010/main" val="0"/>
                </a:ext>
              </a:extLst>
            </a:blip>
            <a:srcRect r="16280"/>
            <a:stretch>
              <a:fillRect/>
            </a:stretch>
          </p:blipFill>
          <p:spPr bwMode="auto">
            <a:xfrm>
              <a:off x="4512" y="192"/>
              <a:ext cx="619" cy="91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a:spLocks noChangeArrowheads="1"/>
            </p:cNvSpPr>
            <p:nvPr/>
          </p:nvSpPr>
          <p:spPr bwMode="auto">
            <a:xfrm>
              <a:off x="4464" y="-96"/>
              <a:ext cx="240"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pPr algn="ctr" eaLnBrk="0" hangingPunct="0"/>
              <a:r>
                <a:rPr lang="en-US" sz="2800" b="1">
                  <a:effectLst>
                    <a:outerShdw blurRad="38100" dist="38100" dir="2700000" algn="tl">
                      <a:srgbClr val="FFFFFF"/>
                    </a:outerShdw>
                  </a:effectLst>
                  <a:latin typeface="Arial" charset="0"/>
                </a:rPr>
                <a:t>5</a:t>
              </a:r>
              <a:endParaRPr lang="en-US" sz="2800">
                <a:latin typeface="Arial" charset="0"/>
              </a:endParaRPr>
            </a:p>
          </p:txBody>
        </p:sp>
      </p:grpSp>
      <p:grpSp>
        <p:nvGrpSpPr>
          <p:cNvPr id="9" name="Group 8"/>
          <p:cNvGrpSpPr>
            <a:grpSpLocks/>
          </p:cNvGrpSpPr>
          <p:nvPr/>
        </p:nvGrpSpPr>
        <p:grpSpPr bwMode="auto">
          <a:xfrm>
            <a:off x="1981203" y="2624138"/>
            <a:ext cx="1752601" cy="1676400"/>
            <a:chOff x="3792" y="2112"/>
            <a:chExt cx="1037" cy="865"/>
          </a:xfrm>
        </p:grpSpPr>
        <p:pic>
          <p:nvPicPr>
            <p:cNvPr id="21" name="Picture 20" descr="china-fla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8" y="2352"/>
              <a:ext cx="941" cy="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22" name="Rectangle 21"/>
            <p:cNvSpPr>
              <a:spLocks noChangeArrowheads="1"/>
            </p:cNvSpPr>
            <p:nvPr/>
          </p:nvSpPr>
          <p:spPr bwMode="auto">
            <a:xfrm>
              <a:off x="3792" y="2112"/>
              <a:ext cx="240"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pPr algn="ctr" eaLnBrk="0" hangingPunct="0"/>
              <a:r>
                <a:rPr lang="en-US" sz="3200" b="1">
                  <a:effectLst>
                    <a:outerShdw blurRad="38100" dist="38100" dir="2700000" algn="tl">
                      <a:srgbClr val="FFFFFF"/>
                    </a:outerShdw>
                  </a:effectLst>
                  <a:latin typeface="Arial" charset="0"/>
                </a:rPr>
                <a:t>3</a:t>
              </a:r>
              <a:endParaRPr lang="en-US" sz="2200">
                <a:latin typeface="Arial" charset="0"/>
              </a:endParaRPr>
            </a:p>
          </p:txBody>
        </p:sp>
      </p:grpSp>
      <p:sp>
        <p:nvSpPr>
          <p:cNvPr id="10" name="Line 23"/>
          <p:cNvSpPr>
            <a:spLocks noChangeShapeType="1"/>
          </p:cNvSpPr>
          <p:nvPr/>
        </p:nvSpPr>
        <p:spPr bwMode="auto">
          <a:xfrm>
            <a:off x="2743200" y="27432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endParaRPr lang="en-US"/>
          </a:p>
        </p:txBody>
      </p:sp>
      <p:pic>
        <p:nvPicPr>
          <p:cNvPr id="11" name="Picture 10">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4200" y="5562600"/>
            <a:ext cx="1905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15200" y="2286000"/>
            <a:ext cx="1371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29"/>
          <p:cNvSpPr txBox="1">
            <a:spLocks noChangeArrowheads="1"/>
          </p:cNvSpPr>
          <p:nvPr/>
        </p:nvSpPr>
        <p:spPr bwMode="auto">
          <a:xfrm>
            <a:off x="1905000" y="4357688"/>
            <a:ext cx="6429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pPr eaLnBrk="0" hangingPunct="0"/>
            <a:r>
              <a:rPr lang="en-US" sz="2800" b="1">
                <a:latin typeface="Arial" charset="0"/>
              </a:rPr>
              <a:t>4</a:t>
            </a:r>
          </a:p>
        </p:txBody>
      </p:sp>
      <p:sp>
        <p:nvSpPr>
          <p:cNvPr id="14" name="Text Box 30"/>
          <p:cNvSpPr txBox="1">
            <a:spLocks noChangeArrowheads="1"/>
          </p:cNvSpPr>
          <p:nvPr/>
        </p:nvSpPr>
        <p:spPr bwMode="auto">
          <a:xfrm>
            <a:off x="7086600" y="1995488"/>
            <a:ext cx="228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pPr eaLnBrk="0" hangingPunct="0">
              <a:spcBef>
                <a:spcPct val="50000"/>
              </a:spcBef>
            </a:pPr>
            <a:r>
              <a:rPr lang="en-US" sz="2800" b="1">
                <a:latin typeface="Arial" charset="0"/>
              </a:rPr>
              <a:t>8</a:t>
            </a:r>
          </a:p>
        </p:txBody>
      </p:sp>
      <p:sp>
        <p:nvSpPr>
          <p:cNvPr id="15" name="Text Box 31"/>
          <p:cNvSpPr txBox="1">
            <a:spLocks noChangeArrowheads="1"/>
          </p:cNvSpPr>
          <p:nvPr/>
        </p:nvSpPr>
        <p:spPr bwMode="auto">
          <a:xfrm>
            <a:off x="6705600" y="3824288"/>
            <a:ext cx="228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pPr eaLnBrk="0" hangingPunct="0">
              <a:spcBef>
                <a:spcPct val="50000"/>
              </a:spcBef>
            </a:pPr>
            <a:r>
              <a:rPr lang="en-US" sz="2800" b="1">
                <a:latin typeface="Arial" charset="0"/>
              </a:rPr>
              <a:t>9</a:t>
            </a:r>
          </a:p>
        </p:txBody>
      </p:sp>
      <p:sp>
        <p:nvSpPr>
          <p:cNvPr id="16" name="Text Box 32"/>
          <p:cNvSpPr txBox="1">
            <a:spLocks noChangeArrowheads="1"/>
          </p:cNvSpPr>
          <p:nvPr/>
        </p:nvSpPr>
        <p:spPr bwMode="auto">
          <a:xfrm>
            <a:off x="6477000" y="5348288"/>
            <a:ext cx="838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pPr eaLnBrk="0" hangingPunct="0">
              <a:spcBef>
                <a:spcPct val="50000"/>
              </a:spcBef>
            </a:pPr>
            <a:r>
              <a:rPr lang="en-US" sz="2800" b="1">
                <a:latin typeface="Arial" charset="0"/>
              </a:rPr>
              <a:t>10</a:t>
            </a:r>
          </a:p>
        </p:txBody>
      </p:sp>
      <p:pic>
        <p:nvPicPr>
          <p:cNvPr id="17" name="Picture 16" descr="Hin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09800" y="4681538"/>
            <a:ext cx="1295400" cy="17526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a:spLocks noChangeArrowheads="1"/>
          </p:cNvSpPr>
          <p:nvPr/>
        </p:nvSpPr>
        <p:spPr bwMode="auto">
          <a:xfrm>
            <a:off x="0" y="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r>
              <a:rPr lang="en-US" sz="2400" b="1" i="1" u="sng" dirty="0" err="1">
                <a:solidFill>
                  <a:schemeClr val="tx2">
                    <a:lumMod val="50000"/>
                  </a:schemeClr>
                </a:solidFill>
              </a:rPr>
              <a:t>Bài</a:t>
            </a:r>
            <a:r>
              <a:rPr lang="en-US" sz="2400" b="1" i="1" u="sng" dirty="0">
                <a:solidFill>
                  <a:schemeClr val="tx2">
                    <a:lumMod val="50000"/>
                  </a:schemeClr>
                </a:solidFill>
              </a:rPr>
              <a:t> </a:t>
            </a:r>
            <a:r>
              <a:rPr lang="en-US" sz="2400" b="1" i="1" u="sng" dirty="0" err="1">
                <a:solidFill>
                  <a:schemeClr val="tx2">
                    <a:lumMod val="50000"/>
                  </a:schemeClr>
                </a:solidFill>
              </a:rPr>
              <a:t>tập</a:t>
            </a:r>
            <a:r>
              <a:rPr lang="en-US" sz="2400" b="1" i="1" u="sng" dirty="0">
                <a:solidFill>
                  <a:schemeClr val="tx2">
                    <a:lumMod val="50000"/>
                  </a:schemeClr>
                </a:solidFill>
              </a:rPr>
              <a:t> 2</a:t>
            </a:r>
            <a:r>
              <a:rPr lang="en-US" sz="2400" b="1" i="1" dirty="0">
                <a:solidFill>
                  <a:schemeClr val="tx2">
                    <a:lumMod val="50000"/>
                  </a:schemeClr>
                </a:solidFill>
              </a:rPr>
              <a:t>:</a:t>
            </a:r>
            <a:r>
              <a:rPr lang="en-US" b="1" i="1" dirty="0">
                <a:solidFill>
                  <a:schemeClr val="tx2">
                    <a:lumMod val="50000"/>
                  </a:schemeClr>
                </a:solidFill>
              </a:rPr>
              <a:t> </a:t>
            </a:r>
            <a:r>
              <a:rPr lang="en-US" sz="2400" b="1" i="1" dirty="0" err="1">
                <a:solidFill>
                  <a:schemeClr val="tx2">
                    <a:lumMod val="50000"/>
                  </a:schemeClr>
                </a:solidFill>
              </a:rPr>
              <a:t>Em</a:t>
            </a:r>
            <a:r>
              <a:rPr lang="en-US" sz="2400" b="1" i="1" dirty="0">
                <a:solidFill>
                  <a:schemeClr val="tx2">
                    <a:lumMod val="50000"/>
                  </a:schemeClr>
                </a:solidFill>
              </a:rPr>
              <a:t> </a:t>
            </a:r>
            <a:r>
              <a:rPr lang="en-US" sz="2400" b="1" i="1" dirty="0" err="1">
                <a:solidFill>
                  <a:schemeClr val="tx2">
                    <a:lumMod val="50000"/>
                  </a:schemeClr>
                </a:solidFill>
              </a:rPr>
              <a:t>hãy</a:t>
            </a:r>
            <a:r>
              <a:rPr lang="en-US" sz="2400" b="1" i="1" dirty="0">
                <a:solidFill>
                  <a:schemeClr val="tx2">
                    <a:lumMod val="50000"/>
                  </a:schemeClr>
                </a:solidFill>
              </a:rPr>
              <a:t> </a:t>
            </a:r>
            <a:r>
              <a:rPr lang="en-US" sz="2400" b="1" i="1" dirty="0" err="1">
                <a:solidFill>
                  <a:schemeClr val="tx2">
                    <a:lumMod val="50000"/>
                  </a:schemeClr>
                </a:solidFill>
              </a:rPr>
              <a:t>tìm</a:t>
            </a:r>
            <a:r>
              <a:rPr lang="en-US" sz="2400" b="1" i="1" dirty="0">
                <a:solidFill>
                  <a:schemeClr val="tx2">
                    <a:lumMod val="50000"/>
                  </a:schemeClr>
                </a:solidFill>
              </a:rPr>
              <a:t> </a:t>
            </a:r>
            <a:r>
              <a:rPr lang="en-US" sz="2400" b="1" i="1" dirty="0" err="1">
                <a:solidFill>
                  <a:schemeClr val="tx2">
                    <a:lumMod val="50000"/>
                  </a:schemeClr>
                </a:solidFill>
              </a:rPr>
              <a:t>những</a:t>
            </a:r>
            <a:r>
              <a:rPr lang="en-US" sz="2400" b="1" i="1" dirty="0">
                <a:solidFill>
                  <a:schemeClr val="tx2">
                    <a:lumMod val="50000"/>
                  </a:schemeClr>
                </a:solidFill>
              </a:rPr>
              <a:t> </a:t>
            </a:r>
            <a:r>
              <a:rPr lang="en-US" sz="2400" b="1" i="1" dirty="0" err="1">
                <a:solidFill>
                  <a:schemeClr val="tx2">
                    <a:lumMod val="50000"/>
                  </a:schemeClr>
                </a:solidFill>
              </a:rPr>
              <a:t>hình</a:t>
            </a:r>
            <a:r>
              <a:rPr lang="en-US" sz="2400" b="1" i="1" dirty="0">
                <a:solidFill>
                  <a:schemeClr val="tx2">
                    <a:lumMod val="50000"/>
                  </a:schemeClr>
                </a:solidFill>
              </a:rPr>
              <a:t> </a:t>
            </a:r>
            <a:r>
              <a:rPr lang="en-US" sz="2400" b="1" i="1" dirty="0" err="1">
                <a:solidFill>
                  <a:schemeClr val="tx2">
                    <a:lumMod val="50000"/>
                  </a:schemeClr>
                </a:solidFill>
              </a:rPr>
              <a:t>ảnh</a:t>
            </a:r>
            <a:r>
              <a:rPr lang="en-US" sz="2400" b="1" i="1" dirty="0">
                <a:solidFill>
                  <a:schemeClr val="tx2">
                    <a:lumMod val="50000"/>
                  </a:schemeClr>
                </a:solidFill>
              </a:rPr>
              <a:t> </a:t>
            </a:r>
            <a:r>
              <a:rPr lang="en-US" sz="2400" b="1" i="1" dirty="0" err="1">
                <a:solidFill>
                  <a:schemeClr val="tx2">
                    <a:lumMod val="50000"/>
                  </a:schemeClr>
                </a:solidFill>
              </a:rPr>
              <a:t>về</a:t>
            </a:r>
            <a:r>
              <a:rPr lang="en-US" sz="2400" b="1" i="1" dirty="0">
                <a:solidFill>
                  <a:schemeClr val="tx2">
                    <a:lumMod val="50000"/>
                  </a:schemeClr>
                </a:solidFill>
              </a:rPr>
              <a:t> </a:t>
            </a:r>
            <a:r>
              <a:rPr lang="en-US" sz="2400" b="1" i="1" dirty="0" err="1">
                <a:solidFill>
                  <a:schemeClr val="tx2">
                    <a:lumMod val="50000"/>
                  </a:schemeClr>
                </a:solidFill>
              </a:rPr>
              <a:t>Việt</a:t>
            </a:r>
            <a:r>
              <a:rPr lang="en-US" sz="2400" b="1" i="1" dirty="0">
                <a:solidFill>
                  <a:schemeClr val="tx2">
                    <a:lumMod val="50000"/>
                  </a:schemeClr>
                </a:solidFill>
              </a:rPr>
              <a:t> Nam </a:t>
            </a:r>
            <a:r>
              <a:rPr lang="en-US" sz="2400" b="1" i="1" dirty="0" err="1">
                <a:solidFill>
                  <a:schemeClr val="tx2">
                    <a:lumMod val="50000"/>
                  </a:schemeClr>
                </a:solidFill>
              </a:rPr>
              <a:t>trong</a:t>
            </a:r>
            <a:r>
              <a:rPr lang="en-US" sz="2400" b="1" i="1" dirty="0">
                <a:solidFill>
                  <a:schemeClr val="tx2">
                    <a:lumMod val="50000"/>
                  </a:schemeClr>
                </a:solidFill>
              </a:rPr>
              <a:t> </a:t>
            </a:r>
            <a:r>
              <a:rPr lang="en-US" sz="2400" b="1" i="1" dirty="0" err="1">
                <a:solidFill>
                  <a:schemeClr val="tx2">
                    <a:lumMod val="50000"/>
                  </a:schemeClr>
                </a:solidFill>
              </a:rPr>
              <a:t>các</a:t>
            </a:r>
            <a:r>
              <a:rPr lang="en-US" sz="2400" b="1" i="1" dirty="0">
                <a:solidFill>
                  <a:schemeClr val="tx2">
                    <a:lumMod val="50000"/>
                  </a:schemeClr>
                </a:solidFill>
              </a:rPr>
              <a:t> </a:t>
            </a:r>
            <a:r>
              <a:rPr lang="en-US" sz="2400" b="1" i="1" dirty="0" err="1">
                <a:solidFill>
                  <a:schemeClr val="tx2">
                    <a:lumMod val="50000"/>
                  </a:schemeClr>
                </a:solidFill>
              </a:rPr>
              <a:t>tranh</a:t>
            </a:r>
            <a:r>
              <a:rPr lang="en-US" sz="2400" b="1" i="1" dirty="0">
                <a:solidFill>
                  <a:schemeClr val="tx2">
                    <a:lumMod val="50000"/>
                  </a:schemeClr>
                </a:solidFill>
              </a:rPr>
              <a:t> </a:t>
            </a:r>
            <a:r>
              <a:rPr lang="en-US" sz="2400" b="1" i="1" dirty="0" err="1">
                <a:solidFill>
                  <a:schemeClr val="tx2">
                    <a:lumMod val="50000"/>
                  </a:schemeClr>
                </a:solidFill>
              </a:rPr>
              <a:t>ảnh</a:t>
            </a:r>
            <a:r>
              <a:rPr lang="en-US" sz="2400" b="1" i="1" dirty="0">
                <a:solidFill>
                  <a:schemeClr val="tx2">
                    <a:lumMod val="50000"/>
                  </a:schemeClr>
                </a:solidFill>
              </a:rPr>
              <a:t> </a:t>
            </a:r>
            <a:r>
              <a:rPr lang="en-US" sz="2400" b="1" i="1" dirty="0" err="1">
                <a:solidFill>
                  <a:schemeClr val="tx2">
                    <a:lumMod val="50000"/>
                  </a:schemeClr>
                </a:solidFill>
              </a:rPr>
              <a:t>dưới</a:t>
            </a:r>
            <a:r>
              <a:rPr lang="en-US" sz="2400" b="1" i="1" dirty="0">
                <a:solidFill>
                  <a:schemeClr val="tx2">
                    <a:lumMod val="50000"/>
                  </a:schemeClr>
                </a:solidFill>
              </a:rPr>
              <a:t> </a:t>
            </a:r>
            <a:r>
              <a:rPr lang="en-US" sz="2400" b="1" i="1" dirty="0" err="1">
                <a:solidFill>
                  <a:schemeClr val="tx2">
                    <a:lumMod val="50000"/>
                  </a:schemeClr>
                </a:solidFill>
              </a:rPr>
              <a:t>đây</a:t>
            </a:r>
            <a:r>
              <a:rPr lang="en-US" sz="2400" b="1" i="1" dirty="0">
                <a:solidFill>
                  <a:schemeClr val="tx2">
                    <a:lumMod val="50000"/>
                  </a:schemeClr>
                </a:solidFill>
              </a:rPr>
              <a:t>:</a:t>
            </a:r>
          </a:p>
        </p:txBody>
      </p:sp>
      <p:sp>
        <p:nvSpPr>
          <p:cNvPr id="19" name="Text Box 35"/>
          <p:cNvSpPr txBox="1">
            <a:spLocks noChangeArrowheads="1"/>
          </p:cNvSpPr>
          <p:nvPr/>
        </p:nvSpPr>
        <p:spPr bwMode="auto">
          <a:xfrm>
            <a:off x="4876800" y="2971800"/>
            <a:ext cx="83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pPr eaLnBrk="0" hangingPunct="0">
              <a:spcBef>
                <a:spcPct val="50000"/>
              </a:spcBef>
            </a:pPr>
            <a:r>
              <a:rPr lang="en-US" sz="2800" b="1">
                <a:latin typeface="Arial" charset="0"/>
              </a:rPr>
              <a:t>11</a:t>
            </a:r>
          </a:p>
        </p:txBody>
      </p:sp>
      <p:pic>
        <p:nvPicPr>
          <p:cNvPr id="20" name="Picture 19" descr="4[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62800" y="3810000"/>
            <a:ext cx="1752600" cy="1600200"/>
          </a:xfrm>
          <a:prstGeom prst="rect">
            <a:avLst/>
          </a:prstGeom>
          <a:solidFill>
            <a:srgbClr val="D1FFD1"/>
          </a:solidFill>
          <a:ln w="57150">
            <a:solidFill>
              <a:srgbClr val="B7FFB7"/>
            </a:solidFill>
            <a:miter lim="800000"/>
            <a:headEnd/>
            <a:tailEnd/>
          </a:ln>
        </p:spPr>
      </p:pic>
    </p:spTree>
    <p:extLst>
      <p:ext uri="{BB962C8B-B14F-4D97-AF65-F5344CB8AC3E}">
        <p14:creationId xmlns:p14="http://schemas.microsoft.com/office/powerpoint/2010/main" val="66719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par>
                                <p:cTn id="27" presetID="22" presetClass="entr" presetSubtype="4"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par>
                                <p:cTn id="30" presetID="22" presetClass="entr" presetSubtype="4"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par>
                                <p:cTn id="33" presetID="22" presetClass="entr" presetSubtype="4"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par>
                                <p:cTn id="36" presetID="22" presetClass="entr" presetSubtype="4"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par>
                                <p:cTn id="39" presetID="2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par>
                                <p:cTn id="42" presetID="22" presetClass="entr" presetSubtype="4"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5893" cy="6882756"/>
          </a:xfrm>
          <a:prstGeom prst="rect">
            <a:avLst/>
          </a:prstGeom>
        </p:spPr>
      </p:pic>
      <p:sp>
        <p:nvSpPr>
          <p:cNvPr id="5" name="Rectangle 4"/>
          <p:cNvSpPr>
            <a:spLocks noGrp="1" noChangeArrowheads="1"/>
          </p:cNvSpPr>
          <p:nvPr/>
        </p:nvSpPr>
        <p:spPr bwMode="auto">
          <a:xfrm>
            <a:off x="457200" y="2576512"/>
            <a:ext cx="2667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r>
              <a:rPr lang="en-US" sz="2400" i="1" dirty="0">
                <a:solidFill>
                  <a:srgbClr val="0000FF"/>
                </a:solidFill>
                <a:latin typeface="Times New Roman" pitchFamily="18" charset="0"/>
              </a:rPr>
              <a:t>  </a:t>
            </a:r>
            <a:r>
              <a:rPr lang="en-US" sz="2400" b="1" i="1" dirty="0" err="1">
                <a:solidFill>
                  <a:srgbClr val="0000FF"/>
                </a:solidFill>
                <a:latin typeface="Times New Roman" pitchFamily="18" charset="0"/>
              </a:rPr>
              <a:t>Quốc</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kỳ</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Việt</a:t>
            </a:r>
            <a:r>
              <a:rPr lang="en-US" sz="2400" b="1" i="1" dirty="0">
                <a:solidFill>
                  <a:srgbClr val="0000FF"/>
                </a:solidFill>
                <a:latin typeface="Times New Roman" pitchFamily="18" charset="0"/>
              </a:rPr>
              <a:t> Nam </a:t>
            </a:r>
            <a:r>
              <a:rPr lang="en-US" sz="2400" b="1" i="1" dirty="0" err="1">
                <a:solidFill>
                  <a:srgbClr val="0000FF"/>
                </a:solidFill>
                <a:latin typeface="Times New Roman" pitchFamily="18" charset="0"/>
              </a:rPr>
              <a:t>là</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lá</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cờ</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đỏ</a:t>
            </a:r>
            <a:r>
              <a:rPr lang="en-US" sz="2400" b="1" i="1" dirty="0">
                <a:solidFill>
                  <a:srgbClr val="0000FF"/>
                </a:solidFill>
                <a:latin typeface="Times New Roman" pitchFamily="18" charset="0"/>
              </a:rPr>
              <a:t>, ở </a:t>
            </a:r>
            <a:r>
              <a:rPr lang="en-US" sz="2400" b="1" i="1" dirty="0" err="1">
                <a:solidFill>
                  <a:srgbClr val="0000FF"/>
                </a:solidFill>
                <a:latin typeface="Times New Roman" pitchFamily="18" charset="0"/>
              </a:rPr>
              <a:t>giữa</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có</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ngôi</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sao</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vàng</a:t>
            </a:r>
            <a:r>
              <a:rPr lang="en-US" sz="2400" b="1" i="1" dirty="0">
                <a:solidFill>
                  <a:srgbClr val="0000FF"/>
                </a:solidFill>
                <a:latin typeface="Times New Roman" pitchFamily="18" charset="0"/>
              </a:rPr>
              <a:t> 5 </a:t>
            </a:r>
            <a:r>
              <a:rPr lang="en-US" sz="2400" b="1" i="1" dirty="0" err="1">
                <a:solidFill>
                  <a:srgbClr val="0000FF"/>
                </a:solidFill>
                <a:latin typeface="Times New Roman" pitchFamily="18" charset="0"/>
              </a:rPr>
              <a:t>cánh</a:t>
            </a:r>
            <a:r>
              <a:rPr lang="en-US" sz="2400" b="1" i="1" dirty="0">
                <a:solidFill>
                  <a:srgbClr val="0000FF"/>
                </a:solidFill>
                <a:latin typeface="Times New Roman" pitchFamily="18" charset="0"/>
              </a:rPr>
              <a:t>.</a:t>
            </a:r>
          </a:p>
        </p:txBody>
      </p:sp>
      <p:sp>
        <p:nvSpPr>
          <p:cNvPr id="7" name="Rectangle 6"/>
          <p:cNvSpPr>
            <a:spLocks noChangeArrowheads="1"/>
          </p:cNvSpPr>
          <p:nvPr/>
        </p:nvSpPr>
        <p:spPr bwMode="auto">
          <a:xfrm>
            <a:off x="5638800" y="2500312"/>
            <a:ext cx="3276600" cy="161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pPr eaLnBrk="0" hangingPunct="0"/>
            <a:r>
              <a:rPr lang="en-US" sz="2400" b="1" i="1">
                <a:solidFill>
                  <a:srgbClr val="0000FF"/>
                </a:solidFill>
              </a:rPr>
              <a:t>   B</a:t>
            </a:r>
            <a:r>
              <a:rPr lang="en-US" sz="2800" b="1" i="1">
                <a:solidFill>
                  <a:srgbClr val="0000FF"/>
                </a:solidFill>
              </a:rPr>
              <a:t>ác</a:t>
            </a:r>
            <a:r>
              <a:rPr lang="en-US" sz="2400" b="1" i="1">
                <a:solidFill>
                  <a:srgbClr val="0000FF"/>
                </a:solidFill>
              </a:rPr>
              <a:t> Hồ là lãnh tụ vĩ đại của dân tộc Việt Nam, là danh nhân văn hoá thế giới.</a:t>
            </a:r>
          </a:p>
        </p:txBody>
      </p:sp>
      <p:pic>
        <p:nvPicPr>
          <p:cNvPr id="8" name="Picture 7" descr="imag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94" y="519112"/>
            <a:ext cx="2513012" cy="1524000"/>
          </a:xfrm>
          <a:prstGeom prst="rect">
            <a:avLst/>
          </a:prstGeom>
          <a:solidFill>
            <a:srgbClr val="FFFFCC"/>
          </a:solidFill>
          <a:ln w="57150">
            <a:solidFill>
              <a:srgbClr val="66FFFF"/>
            </a:solidFill>
            <a:miter lim="800000"/>
            <a:headEnd/>
            <a:tailEnd/>
          </a:ln>
        </p:spPr>
      </p:pic>
      <p:pic>
        <p:nvPicPr>
          <p:cNvPr id="9" name="Picture 8" descr="bando"/>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l="3999" t="2136" r="4572"/>
          <a:stretch>
            <a:fillRect/>
          </a:stretch>
        </p:blipFill>
        <p:spPr bwMode="auto">
          <a:xfrm>
            <a:off x="3581400" y="138112"/>
            <a:ext cx="2133600" cy="2057400"/>
          </a:xfrm>
          <a:prstGeom prst="rect">
            <a:avLst/>
          </a:prstGeom>
          <a:noFill/>
          <a:ln w="57150">
            <a:solidFill>
              <a:srgbClr val="66FFFF"/>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19"/>
          <p:cNvSpPr txBox="1">
            <a:spLocks noChangeArrowheads="1"/>
          </p:cNvSpPr>
          <p:nvPr/>
        </p:nvSpPr>
        <p:spPr bwMode="auto">
          <a:xfrm>
            <a:off x="3581400" y="2576512"/>
            <a:ext cx="2133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pPr>
              <a:spcBef>
                <a:spcPct val="50000"/>
              </a:spcBef>
            </a:pPr>
            <a:r>
              <a:rPr lang="en-US" sz="2400" b="1" i="1">
                <a:solidFill>
                  <a:srgbClr val="0000FF"/>
                </a:solidFill>
              </a:rPr>
              <a:t>Đất nước Việt Nam có dạng hình chữ S.</a:t>
            </a:r>
          </a:p>
        </p:txBody>
      </p:sp>
      <p:pic>
        <p:nvPicPr>
          <p:cNvPr id="11" name="Picture 10" descr="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191000"/>
            <a:ext cx="1741488" cy="2057400"/>
          </a:xfrm>
          <a:prstGeom prst="rect">
            <a:avLst/>
          </a:prstGeom>
          <a:solidFill>
            <a:srgbClr val="66FFFF"/>
          </a:solidFill>
          <a:ln w="57150">
            <a:solidFill>
              <a:srgbClr val="66FFFF"/>
            </a:solidFill>
            <a:miter lim="800000"/>
            <a:headEnd/>
            <a:tailEnd/>
          </a:ln>
        </p:spPr>
      </p:pic>
      <p:sp>
        <p:nvSpPr>
          <p:cNvPr id="12" name="Text Box 23"/>
          <p:cNvSpPr txBox="1">
            <a:spLocks noChangeArrowheads="1"/>
          </p:cNvSpPr>
          <p:nvPr/>
        </p:nvSpPr>
        <p:spPr bwMode="auto">
          <a:xfrm>
            <a:off x="381000" y="4267200"/>
            <a:ext cx="2133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pPr>
              <a:spcBef>
                <a:spcPct val="50000"/>
              </a:spcBef>
            </a:pPr>
            <a:r>
              <a:rPr lang="en-US" sz="2400" b="1" i="1" dirty="0" err="1">
                <a:solidFill>
                  <a:srgbClr val="0000FF"/>
                </a:solidFill>
              </a:rPr>
              <a:t>Văn</a:t>
            </a:r>
            <a:r>
              <a:rPr lang="en-US" sz="2400" b="1" i="1" dirty="0">
                <a:solidFill>
                  <a:srgbClr val="0000FF"/>
                </a:solidFill>
              </a:rPr>
              <a:t> </a:t>
            </a:r>
            <a:r>
              <a:rPr lang="en-US" sz="2400" b="1" i="1" dirty="0" err="1">
                <a:solidFill>
                  <a:srgbClr val="0000FF"/>
                </a:solidFill>
              </a:rPr>
              <a:t>Miếu</a:t>
            </a:r>
            <a:r>
              <a:rPr lang="en-US" sz="2400" b="1" i="1" dirty="0">
                <a:solidFill>
                  <a:srgbClr val="0000FF"/>
                </a:solidFill>
              </a:rPr>
              <a:t> </a:t>
            </a:r>
            <a:r>
              <a:rPr lang="en-US" sz="2400" b="1" i="1" dirty="0" err="1">
                <a:solidFill>
                  <a:srgbClr val="0000FF"/>
                </a:solidFill>
              </a:rPr>
              <a:t>Quốc</a:t>
            </a:r>
            <a:r>
              <a:rPr lang="en-US" sz="2400" b="1" i="1" dirty="0">
                <a:solidFill>
                  <a:srgbClr val="0000FF"/>
                </a:solidFill>
              </a:rPr>
              <a:t> </a:t>
            </a:r>
            <a:r>
              <a:rPr lang="en-US" sz="2400" b="1" i="1" dirty="0" err="1">
                <a:solidFill>
                  <a:srgbClr val="0000FF"/>
                </a:solidFill>
              </a:rPr>
              <a:t>Tử</a:t>
            </a:r>
            <a:r>
              <a:rPr lang="en-US" sz="2400" b="1" i="1" dirty="0">
                <a:solidFill>
                  <a:srgbClr val="0000FF"/>
                </a:solidFill>
              </a:rPr>
              <a:t> </a:t>
            </a:r>
            <a:r>
              <a:rPr lang="en-US" sz="2400" b="1" i="1" dirty="0" err="1">
                <a:solidFill>
                  <a:srgbClr val="0000FF"/>
                </a:solidFill>
              </a:rPr>
              <a:t>Giám</a:t>
            </a:r>
            <a:r>
              <a:rPr lang="en-US" sz="2400" b="1" i="1" dirty="0">
                <a:solidFill>
                  <a:srgbClr val="0000FF"/>
                </a:solidFill>
              </a:rPr>
              <a:t> </a:t>
            </a:r>
            <a:r>
              <a:rPr lang="en-US" sz="2400" b="1" i="1" dirty="0" err="1">
                <a:solidFill>
                  <a:srgbClr val="0000FF"/>
                </a:solidFill>
              </a:rPr>
              <a:t>là</a:t>
            </a:r>
            <a:r>
              <a:rPr lang="en-US" sz="2400" b="1" i="1" dirty="0">
                <a:solidFill>
                  <a:srgbClr val="0000FF"/>
                </a:solidFill>
              </a:rPr>
              <a:t> </a:t>
            </a:r>
            <a:r>
              <a:rPr lang="en-US" sz="2400" b="1" i="1" dirty="0" err="1">
                <a:solidFill>
                  <a:srgbClr val="0000FF"/>
                </a:solidFill>
              </a:rPr>
              <a:t>trường</a:t>
            </a:r>
            <a:r>
              <a:rPr lang="en-US" sz="2400" b="1" i="1" dirty="0">
                <a:solidFill>
                  <a:srgbClr val="0000FF"/>
                </a:solidFill>
              </a:rPr>
              <a:t> </a:t>
            </a:r>
            <a:r>
              <a:rPr lang="en-US" sz="2400" b="1" i="1" dirty="0" err="1">
                <a:solidFill>
                  <a:srgbClr val="0000FF"/>
                </a:solidFill>
              </a:rPr>
              <a:t>Đại</a:t>
            </a:r>
            <a:r>
              <a:rPr lang="en-US" sz="2400" b="1" i="1" dirty="0">
                <a:solidFill>
                  <a:srgbClr val="0000FF"/>
                </a:solidFill>
              </a:rPr>
              <a:t> </a:t>
            </a:r>
            <a:r>
              <a:rPr lang="en-US" sz="2400" b="1" i="1" dirty="0" err="1">
                <a:solidFill>
                  <a:srgbClr val="0000FF"/>
                </a:solidFill>
              </a:rPr>
              <a:t>học</a:t>
            </a:r>
            <a:r>
              <a:rPr lang="en-US" sz="2400" b="1" i="1" dirty="0">
                <a:solidFill>
                  <a:srgbClr val="0000FF"/>
                </a:solidFill>
              </a:rPr>
              <a:t> </a:t>
            </a:r>
            <a:r>
              <a:rPr lang="en-US" sz="2400" b="1" i="1" dirty="0" err="1">
                <a:solidFill>
                  <a:srgbClr val="0000FF"/>
                </a:solidFill>
              </a:rPr>
              <a:t>đầu</a:t>
            </a:r>
            <a:r>
              <a:rPr lang="en-US" sz="2400" b="1" i="1" dirty="0">
                <a:solidFill>
                  <a:srgbClr val="0000FF"/>
                </a:solidFill>
              </a:rPr>
              <a:t> </a:t>
            </a:r>
            <a:r>
              <a:rPr lang="en-US" sz="2400" b="1" i="1" dirty="0" err="1">
                <a:solidFill>
                  <a:srgbClr val="0000FF"/>
                </a:solidFill>
              </a:rPr>
              <a:t>tiên</a:t>
            </a:r>
            <a:r>
              <a:rPr lang="en-US" sz="2400" b="1" i="1" dirty="0">
                <a:solidFill>
                  <a:srgbClr val="0000FF"/>
                </a:solidFill>
              </a:rPr>
              <a:t> ở </a:t>
            </a:r>
            <a:r>
              <a:rPr lang="en-US" sz="2400" b="1" i="1" dirty="0" err="1">
                <a:solidFill>
                  <a:srgbClr val="0000FF"/>
                </a:solidFill>
              </a:rPr>
              <a:t>nước</a:t>
            </a:r>
            <a:r>
              <a:rPr lang="en-US" sz="2400" b="1" i="1" dirty="0">
                <a:solidFill>
                  <a:srgbClr val="0000FF"/>
                </a:solidFill>
              </a:rPr>
              <a:t> ta. </a:t>
            </a:r>
          </a:p>
        </p:txBody>
      </p:sp>
      <p:pic>
        <p:nvPicPr>
          <p:cNvPr id="13" name="Picture 12" descr="200px-%C3%81o_d%C3%A0i_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191000"/>
            <a:ext cx="1612900" cy="2057400"/>
          </a:xfrm>
          <a:prstGeom prst="rect">
            <a:avLst/>
          </a:prstGeom>
          <a:noFill/>
          <a:ln w="57150">
            <a:solidFill>
              <a:srgbClr val="66FFFF"/>
            </a:solidFill>
            <a:miter lim="800000"/>
            <a:headEnd/>
            <a:tailEnd/>
          </a:ln>
          <a:extLst>
            <a:ext uri="{909E8E84-426E-40DD-AFC4-6F175D3DCCD1}">
              <a14:hiddenFill xmlns:a14="http://schemas.microsoft.com/office/drawing/2010/main">
                <a:solidFill>
                  <a:srgbClr val="FFFFFF"/>
                </a:solidFill>
              </a14:hiddenFill>
            </a:ext>
          </a:extLst>
        </p:spPr>
      </p:pic>
      <p:sp>
        <p:nvSpPr>
          <p:cNvPr id="14" name="Text Box 25"/>
          <p:cNvSpPr txBox="1">
            <a:spLocks noChangeArrowheads="1"/>
          </p:cNvSpPr>
          <p:nvPr/>
        </p:nvSpPr>
        <p:spPr bwMode="auto">
          <a:xfrm>
            <a:off x="6400800" y="4343400"/>
            <a:ext cx="2362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pPr>
              <a:spcBef>
                <a:spcPct val="50000"/>
              </a:spcBef>
            </a:pPr>
            <a:r>
              <a:rPr lang="en-US" sz="2400" b="1" i="1" dirty="0" err="1">
                <a:solidFill>
                  <a:srgbClr val="0000FF"/>
                </a:solidFill>
              </a:rPr>
              <a:t>Áo</a:t>
            </a:r>
            <a:r>
              <a:rPr lang="en-US" sz="2400" b="1" i="1" dirty="0">
                <a:solidFill>
                  <a:srgbClr val="0000FF"/>
                </a:solidFill>
              </a:rPr>
              <a:t> </a:t>
            </a:r>
            <a:r>
              <a:rPr lang="en-US" sz="2400" b="1" i="1" dirty="0" err="1">
                <a:solidFill>
                  <a:srgbClr val="0000FF"/>
                </a:solidFill>
              </a:rPr>
              <a:t>dài</a:t>
            </a:r>
            <a:r>
              <a:rPr lang="en-US" sz="2400" b="1" i="1" dirty="0">
                <a:solidFill>
                  <a:srgbClr val="0000FF"/>
                </a:solidFill>
              </a:rPr>
              <a:t> </a:t>
            </a:r>
            <a:r>
              <a:rPr lang="en-US" sz="2400" b="1" i="1" dirty="0" err="1">
                <a:solidFill>
                  <a:srgbClr val="0000FF"/>
                </a:solidFill>
              </a:rPr>
              <a:t>Việt</a:t>
            </a:r>
            <a:r>
              <a:rPr lang="en-US" sz="2400" b="1" i="1" dirty="0">
                <a:solidFill>
                  <a:srgbClr val="0000FF"/>
                </a:solidFill>
              </a:rPr>
              <a:t> Nam </a:t>
            </a:r>
            <a:r>
              <a:rPr lang="en-US" sz="2400" b="1" i="1" dirty="0" err="1">
                <a:solidFill>
                  <a:srgbClr val="0000FF"/>
                </a:solidFill>
              </a:rPr>
              <a:t>là</a:t>
            </a:r>
            <a:r>
              <a:rPr lang="en-US" sz="2400" b="1" i="1" dirty="0">
                <a:solidFill>
                  <a:srgbClr val="0000FF"/>
                </a:solidFill>
              </a:rPr>
              <a:t> </a:t>
            </a:r>
            <a:r>
              <a:rPr lang="en-US" sz="2400" b="1" i="1" dirty="0" err="1">
                <a:solidFill>
                  <a:srgbClr val="0000FF"/>
                </a:solidFill>
              </a:rPr>
              <a:t>một</a:t>
            </a:r>
            <a:r>
              <a:rPr lang="en-US" sz="2400" b="1" i="1" dirty="0">
                <a:solidFill>
                  <a:srgbClr val="0000FF"/>
                </a:solidFill>
              </a:rPr>
              <a:t> </a:t>
            </a:r>
            <a:r>
              <a:rPr lang="en-US" sz="2400" b="1" i="1" dirty="0" err="1">
                <a:solidFill>
                  <a:srgbClr val="0000FF"/>
                </a:solidFill>
              </a:rPr>
              <a:t>nét</a:t>
            </a:r>
            <a:r>
              <a:rPr lang="en-US" sz="2400" b="1" i="1" dirty="0">
                <a:solidFill>
                  <a:srgbClr val="0000FF"/>
                </a:solidFill>
              </a:rPr>
              <a:t> </a:t>
            </a:r>
            <a:r>
              <a:rPr lang="en-US" sz="2400" b="1" i="1" dirty="0" err="1">
                <a:solidFill>
                  <a:srgbClr val="0000FF"/>
                </a:solidFill>
              </a:rPr>
              <a:t>văn</a:t>
            </a:r>
            <a:r>
              <a:rPr lang="en-US" sz="2400" b="1" i="1" dirty="0">
                <a:solidFill>
                  <a:srgbClr val="0000FF"/>
                </a:solidFill>
              </a:rPr>
              <a:t> </a:t>
            </a:r>
            <a:r>
              <a:rPr lang="en-US" sz="2400" b="1" i="1" dirty="0" err="1">
                <a:solidFill>
                  <a:srgbClr val="0000FF"/>
                </a:solidFill>
              </a:rPr>
              <a:t>hóa</a:t>
            </a:r>
            <a:r>
              <a:rPr lang="en-US" sz="2400" b="1" i="1" dirty="0">
                <a:solidFill>
                  <a:srgbClr val="0000FF"/>
                </a:solidFill>
              </a:rPr>
              <a:t> </a:t>
            </a:r>
            <a:r>
              <a:rPr lang="en-US" sz="2400" b="1" i="1" dirty="0" err="1">
                <a:solidFill>
                  <a:srgbClr val="0000FF"/>
                </a:solidFill>
              </a:rPr>
              <a:t>truyền</a:t>
            </a:r>
            <a:r>
              <a:rPr lang="en-US" sz="2400" b="1" i="1" dirty="0">
                <a:solidFill>
                  <a:srgbClr val="0000FF"/>
                </a:solidFill>
              </a:rPr>
              <a:t> </a:t>
            </a:r>
            <a:r>
              <a:rPr lang="en-US" sz="2400" b="1" i="1" dirty="0" err="1">
                <a:solidFill>
                  <a:srgbClr val="0000FF"/>
                </a:solidFill>
              </a:rPr>
              <a:t>thống</a:t>
            </a:r>
            <a:r>
              <a:rPr lang="en-US" sz="2400" b="1" i="1" dirty="0">
                <a:solidFill>
                  <a:srgbClr val="0000FF"/>
                </a:solidFill>
              </a:rPr>
              <a:t> </a:t>
            </a:r>
            <a:r>
              <a:rPr lang="en-US" sz="2400" b="1" i="1" dirty="0" err="1">
                <a:solidFill>
                  <a:srgbClr val="0000FF"/>
                </a:solidFill>
              </a:rPr>
              <a:t>của</a:t>
            </a:r>
            <a:r>
              <a:rPr lang="en-US" sz="2400" b="1" i="1" dirty="0">
                <a:solidFill>
                  <a:srgbClr val="0000FF"/>
                </a:solidFill>
              </a:rPr>
              <a:t> </a:t>
            </a:r>
            <a:r>
              <a:rPr lang="en-US" sz="2400" b="1" i="1" dirty="0" err="1">
                <a:solidFill>
                  <a:srgbClr val="0000FF"/>
                </a:solidFill>
              </a:rPr>
              <a:t>dân</a:t>
            </a:r>
            <a:r>
              <a:rPr lang="en-US" sz="2400" b="1" i="1" dirty="0">
                <a:solidFill>
                  <a:srgbClr val="0000FF"/>
                </a:solidFill>
              </a:rPr>
              <a:t> </a:t>
            </a:r>
            <a:r>
              <a:rPr lang="en-US" sz="2400" b="1" i="1" dirty="0" err="1">
                <a:solidFill>
                  <a:srgbClr val="0000FF"/>
                </a:solidFill>
              </a:rPr>
              <a:t>tộc</a:t>
            </a:r>
            <a:r>
              <a:rPr lang="en-US" sz="2400" b="1" i="1" dirty="0">
                <a:solidFill>
                  <a:srgbClr val="0000FF"/>
                </a:solidFill>
              </a:rPr>
              <a:t>.</a:t>
            </a:r>
          </a:p>
        </p:txBody>
      </p:sp>
      <p:sp>
        <p:nvSpPr>
          <p:cNvPr id="15" name="Line 26"/>
          <p:cNvSpPr>
            <a:spLocks noChangeShapeType="1"/>
          </p:cNvSpPr>
          <p:nvPr/>
        </p:nvSpPr>
        <p:spPr bwMode="auto">
          <a:xfrm>
            <a:off x="1600200" y="2043112"/>
            <a:ext cx="0" cy="457200"/>
          </a:xfrm>
          <a:prstGeom prst="line">
            <a:avLst/>
          </a:prstGeom>
          <a:noFill/>
          <a:ln w="57150">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endParaRPr lang="en-US"/>
          </a:p>
        </p:txBody>
      </p:sp>
      <p:sp>
        <p:nvSpPr>
          <p:cNvPr id="16" name="Line 27"/>
          <p:cNvSpPr>
            <a:spLocks noChangeShapeType="1"/>
          </p:cNvSpPr>
          <p:nvPr/>
        </p:nvSpPr>
        <p:spPr bwMode="auto">
          <a:xfrm flipH="1">
            <a:off x="7086600" y="2195512"/>
            <a:ext cx="53975" cy="381000"/>
          </a:xfrm>
          <a:prstGeom prst="line">
            <a:avLst/>
          </a:prstGeom>
          <a:noFill/>
          <a:ln w="57150">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endParaRPr lang="en-US"/>
          </a:p>
        </p:txBody>
      </p:sp>
      <p:sp>
        <p:nvSpPr>
          <p:cNvPr id="17" name="Line 28"/>
          <p:cNvSpPr>
            <a:spLocks noChangeShapeType="1"/>
          </p:cNvSpPr>
          <p:nvPr/>
        </p:nvSpPr>
        <p:spPr bwMode="auto">
          <a:xfrm flipH="1">
            <a:off x="4648200" y="2119312"/>
            <a:ext cx="76200" cy="533400"/>
          </a:xfrm>
          <a:prstGeom prst="line">
            <a:avLst/>
          </a:prstGeom>
          <a:noFill/>
          <a:ln w="57150">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endParaRPr lang="en-US"/>
          </a:p>
        </p:txBody>
      </p:sp>
      <p:sp>
        <p:nvSpPr>
          <p:cNvPr id="18" name="Line 29"/>
          <p:cNvSpPr>
            <a:spLocks noChangeShapeType="1"/>
          </p:cNvSpPr>
          <p:nvPr/>
        </p:nvSpPr>
        <p:spPr bwMode="auto">
          <a:xfrm flipH="1">
            <a:off x="2362200" y="4724400"/>
            <a:ext cx="228600" cy="609600"/>
          </a:xfrm>
          <a:prstGeom prst="line">
            <a:avLst/>
          </a:prstGeom>
          <a:noFill/>
          <a:ln w="57150">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endParaRPr lang="en-US"/>
          </a:p>
        </p:txBody>
      </p:sp>
      <p:sp>
        <p:nvSpPr>
          <p:cNvPr id="19" name="Line 30"/>
          <p:cNvSpPr>
            <a:spLocks noChangeShapeType="1"/>
          </p:cNvSpPr>
          <p:nvPr/>
        </p:nvSpPr>
        <p:spPr bwMode="auto">
          <a:xfrm>
            <a:off x="6248400" y="4648200"/>
            <a:ext cx="152400" cy="609600"/>
          </a:xfrm>
          <a:prstGeom prst="line">
            <a:avLst/>
          </a:prstGeom>
          <a:noFill/>
          <a:ln w="57150">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endParaRPr lang="en-US"/>
          </a:p>
        </p:txBody>
      </p:sp>
      <p:pic>
        <p:nvPicPr>
          <p:cNvPr id="21" name="Picture 20" descr="chutichhochimi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519112"/>
            <a:ext cx="1752600" cy="167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98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2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inVertical)">
                                      <p:cBhvr>
                                        <p:cTn id="49" dur="500"/>
                                        <p:tgtEl>
                                          <p:spTgt spid="12"/>
                                        </p:tgtEl>
                                      </p:cBhvr>
                                    </p:animEffect>
                                  </p:childTnLst>
                                </p:cTn>
                              </p:par>
                              <p:par>
                                <p:cTn id="50" presetID="16" presetClass="entr" presetSubtype="21"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heel(1)">
                                      <p:cBhvr>
                                        <p:cTn id="57" dur="2000"/>
                                        <p:tgtEl>
                                          <p:spTgt spid="14"/>
                                        </p:tgtEl>
                                      </p:cBhvr>
                                    </p:animEffect>
                                  </p:childTnLst>
                                </p:cTn>
                              </p:par>
                              <p:par>
                                <p:cTn id="58" presetID="21" presetClass="entr" presetSubtype="1"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heel(1)">
                                      <p:cBhvr>
                                        <p:cTn id="60" dur="2000"/>
                                        <p:tgtEl>
                                          <p:spTgt spid="13"/>
                                        </p:tgtEl>
                                      </p:cBhvr>
                                    </p:animEffect>
                                  </p:childTnLst>
                                </p:cTn>
                              </p:par>
                              <p:par>
                                <p:cTn id="61" presetID="21" presetClass="entr" presetSubtype="1"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heel(1)">
                                      <p:cBhvr>
                                        <p:cTn id="6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2" grpId="0"/>
      <p:bldP spid="14" grpId="0"/>
      <p:bldP spid="15" grpId="0" animBg="1"/>
      <p:bldP spid="16" grpId="0" animBg="1"/>
      <p:bldP spid="17" grpId="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9144000" cy="6858000"/>
          </a:xfrm>
          <a:prstGeom prst="rect">
            <a:avLst/>
          </a:prstGeom>
        </p:spPr>
      </p:pic>
      <p:sp>
        <p:nvSpPr>
          <p:cNvPr id="4" name="TextBox 3"/>
          <p:cNvSpPr txBox="1"/>
          <p:nvPr/>
        </p:nvSpPr>
        <p:spPr>
          <a:xfrm>
            <a:off x="1691680" y="1484784"/>
            <a:ext cx="5472608" cy="2308324"/>
          </a:xfrm>
          <a:prstGeom prst="rect">
            <a:avLst/>
          </a:prstGeom>
          <a:noFill/>
        </p:spPr>
        <p:txBody>
          <a:bodyPr wrap="square" rtlCol="0">
            <a:spAutoFit/>
          </a:bodyPr>
          <a:lstStyle/>
          <a:p>
            <a:r>
              <a:rPr lang="vi-VN" sz="3600" dirty="0" smtClean="0">
                <a:solidFill>
                  <a:srgbClr val="FF0000"/>
                </a:solidFill>
                <a:latin typeface="Tahoma" pitchFamily="34" charset="0"/>
                <a:ea typeface="Tahoma" pitchFamily="34" charset="0"/>
                <a:cs typeface="Tahoma" pitchFamily="34" charset="0"/>
              </a:rPr>
              <a:t>Việt Nam đang trên đà đổi mới và phát triển, chúng ta gặp rất nhiều khó khăn, trở ngại.</a:t>
            </a:r>
            <a:endParaRPr lang="vi-VN" sz="3600" dirty="0">
              <a:solidFill>
                <a:srgbClr val="FF0000"/>
              </a:solidFill>
              <a:latin typeface="Tahoma" pitchFamily="34" charset="0"/>
              <a:ea typeface="Tahoma" pitchFamily="34" charset="0"/>
              <a:cs typeface="Tahoma"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88013516"/>
              </p:ext>
            </p:extLst>
          </p:nvPr>
        </p:nvGraphicFramePr>
        <p:xfrm>
          <a:off x="1878300" y="4419600"/>
          <a:ext cx="5099368" cy="741680"/>
        </p:xfrm>
        <a:graphic>
          <a:graphicData uri="http://schemas.openxmlformats.org/drawingml/2006/table">
            <a:tbl>
              <a:tblPr firstRow="1" bandRow="1">
                <a:tableStyleId>{5C22544A-7EE6-4342-B048-85BDC9FD1C3A}</a:tableStyleId>
              </a:tblPr>
              <a:tblGrid>
                <a:gridCol w="2356168"/>
                <a:gridCol w="2743200"/>
              </a:tblGrid>
              <a:tr h="370840">
                <a:tc>
                  <a:txBody>
                    <a:bodyPr/>
                    <a:lstStyle/>
                    <a:p>
                      <a:r>
                        <a:rPr lang="vi-VN" dirty="0" smtClean="0">
                          <a:noFill/>
                        </a:rPr>
                        <a:t>Nh</a:t>
                      </a:r>
                      <a:r>
                        <a:rPr lang="vi-VN" dirty="0" smtClean="0">
                          <a:solidFill>
                            <a:schemeClr val="tx1"/>
                          </a:solidFill>
                        </a:rPr>
                        <a:t>Những</a:t>
                      </a:r>
                      <a:r>
                        <a:rPr lang="vi-VN" baseline="0" dirty="0" smtClean="0">
                          <a:solidFill>
                            <a:schemeClr val="tx1"/>
                          </a:solidFill>
                        </a:rPr>
                        <a:t> khó khăn</a:t>
                      </a:r>
                      <a:endParaRPr lang="en-US" dirty="0">
                        <a:no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vi-VN" dirty="0" smtClean="0">
                          <a:solidFill>
                            <a:schemeClr val="tx1"/>
                          </a:solidFill>
                        </a:rPr>
                        <a:t>Khắc</a:t>
                      </a:r>
                      <a:r>
                        <a:rPr lang="vi-VN" baseline="0" dirty="0" smtClean="0">
                          <a:solidFill>
                            <a:schemeClr val="tx1"/>
                          </a:solidFill>
                        </a:rPr>
                        <a:t> phục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370840">
                <a:tc>
                  <a:txBody>
                    <a:bodyPr/>
                    <a:lstStyle/>
                    <a:p>
                      <a:r>
                        <a:rPr lang="vi-VN"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vi-VN"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bl>
          </a:graphicData>
        </a:graphic>
      </p:graphicFrame>
    </p:spTree>
    <p:extLst>
      <p:ext uri="{BB962C8B-B14F-4D97-AF65-F5344CB8AC3E}">
        <p14:creationId xmlns:p14="http://schemas.microsoft.com/office/powerpoint/2010/main" val="159799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97773811"/>
              </p:ext>
            </p:extLst>
          </p:nvPr>
        </p:nvGraphicFramePr>
        <p:xfrm>
          <a:off x="152400" y="838200"/>
          <a:ext cx="8763000" cy="5257800"/>
        </p:xfrm>
        <a:graphic>
          <a:graphicData uri="http://schemas.openxmlformats.org/drawingml/2006/table">
            <a:tbl>
              <a:tblPr firstRow="1" bandRow="1">
                <a:tableStyleId>{5C22544A-7EE6-4342-B048-85BDC9FD1C3A}</a:tableStyleId>
              </a:tblPr>
              <a:tblGrid>
                <a:gridCol w="4805516"/>
                <a:gridCol w="3957484"/>
              </a:tblGrid>
              <a:tr h="576662">
                <a:tc>
                  <a:txBody>
                    <a:bodyPr/>
                    <a:lstStyle/>
                    <a:p>
                      <a:pPr algn="ctr"/>
                      <a:r>
                        <a:rPr lang="vi-VN" sz="2800" dirty="0" smtClean="0">
                          <a:solidFill>
                            <a:schemeClr val="tx1"/>
                          </a:solidFill>
                          <a:latin typeface="Tahoma" pitchFamily="34" charset="0"/>
                          <a:ea typeface="Tahoma" pitchFamily="34" charset="0"/>
                          <a:cs typeface="Tahoma" pitchFamily="34" charset="0"/>
                        </a:rPr>
                        <a:t>Những</a:t>
                      </a:r>
                      <a:r>
                        <a:rPr lang="vi-VN" sz="2800" baseline="0" dirty="0" smtClean="0">
                          <a:solidFill>
                            <a:schemeClr val="tx1"/>
                          </a:solidFill>
                          <a:latin typeface="Tahoma" pitchFamily="34" charset="0"/>
                          <a:ea typeface="Tahoma" pitchFamily="34" charset="0"/>
                          <a:cs typeface="Tahoma" pitchFamily="34" charset="0"/>
                        </a:rPr>
                        <a:t> khó khăn</a:t>
                      </a:r>
                      <a:endParaRPr lang="en-US" sz="2800" dirty="0">
                        <a:solidFill>
                          <a:schemeClr val="tx1"/>
                        </a:solidFill>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vi-VN" sz="2800" dirty="0" smtClean="0">
                          <a:solidFill>
                            <a:schemeClr val="tx1"/>
                          </a:solidFill>
                          <a:latin typeface="Tahoma" pitchFamily="34" charset="0"/>
                          <a:ea typeface="Tahoma" pitchFamily="34" charset="0"/>
                          <a:cs typeface="Tahoma" pitchFamily="34" charset="0"/>
                        </a:rPr>
                        <a:t>Khắc</a:t>
                      </a:r>
                      <a:r>
                        <a:rPr lang="vi-VN" sz="2800" baseline="0" dirty="0" smtClean="0">
                          <a:solidFill>
                            <a:schemeClr val="tx1"/>
                          </a:solidFill>
                          <a:latin typeface="Tahoma" pitchFamily="34" charset="0"/>
                          <a:ea typeface="Tahoma" pitchFamily="34" charset="0"/>
                          <a:cs typeface="Tahoma" pitchFamily="34" charset="0"/>
                        </a:rPr>
                        <a:t> phục</a:t>
                      </a:r>
                      <a:endParaRPr lang="en-US" sz="2800" dirty="0">
                        <a:solidFill>
                          <a:schemeClr val="tx1"/>
                        </a:solidFill>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1051560">
                <a:tc>
                  <a:txBody>
                    <a:bodyPr/>
                    <a:lstStyle/>
                    <a:p>
                      <a:r>
                        <a:rPr lang="vi-VN" sz="2800" dirty="0" smtClean="0">
                          <a:latin typeface="Tahoma" pitchFamily="34" charset="0"/>
                          <a:ea typeface="Tahoma" pitchFamily="34" charset="0"/>
                          <a:cs typeface="Tahoma" pitchFamily="34" charset="0"/>
                        </a:rPr>
                        <a:t>Nạn</a:t>
                      </a:r>
                      <a:r>
                        <a:rPr lang="vi-VN" sz="2800" baseline="0" dirty="0" smtClean="0">
                          <a:latin typeface="Tahoma" pitchFamily="34" charset="0"/>
                          <a:ea typeface="Tahoma" pitchFamily="34" charset="0"/>
                          <a:cs typeface="Tahoma" pitchFamily="34" charset="0"/>
                        </a:rPr>
                        <a:t> phá rừng</a:t>
                      </a:r>
                      <a:endParaRPr lang="en-US" sz="28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vi-VN" sz="2800" dirty="0" smtClean="0">
                          <a:latin typeface="Tahoma" pitchFamily="34" charset="0"/>
                          <a:ea typeface="Tahoma" pitchFamily="34" charset="0"/>
                          <a:cs typeface="Tahoma" pitchFamily="34" charset="0"/>
                        </a:rPr>
                        <a:t>Trồng</a:t>
                      </a:r>
                      <a:r>
                        <a:rPr lang="vi-VN" sz="2800" baseline="0" dirty="0" smtClean="0">
                          <a:latin typeface="Tahoma" pitchFamily="34" charset="0"/>
                          <a:ea typeface="Tahoma" pitchFamily="34" charset="0"/>
                          <a:cs typeface="Tahoma" pitchFamily="34" charset="0"/>
                        </a:rPr>
                        <a:t> cây, bảo vệ, không bẻ cây.</a:t>
                      </a:r>
                      <a:endParaRPr lang="en-US" sz="28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1526458">
                <a:tc>
                  <a:txBody>
                    <a:bodyPr/>
                    <a:lstStyle/>
                    <a:p>
                      <a:r>
                        <a:rPr lang="vi-VN" sz="2800" dirty="0" smtClean="0">
                          <a:latin typeface="Tahoma" pitchFamily="34" charset="0"/>
                          <a:ea typeface="Tahoma" pitchFamily="34" charset="0"/>
                          <a:cs typeface="Tahoma" pitchFamily="34" charset="0"/>
                        </a:rPr>
                        <a:t>Ô</a:t>
                      </a:r>
                      <a:r>
                        <a:rPr lang="vi-VN" sz="2800" baseline="0" dirty="0" smtClean="0">
                          <a:latin typeface="Tahoma" pitchFamily="34" charset="0"/>
                          <a:ea typeface="Tahoma" pitchFamily="34" charset="0"/>
                          <a:cs typeface="Tahoma" pitchFamily="34" charset="0"/>
                        </a:rPr>
                        <a:t> nhiễm môi trường</a:t>
                      </a:r>
                      <a:endParaRPr lang="en-US" sz="28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vi-VN" sz="2800" dirty="0" smtClean="0">
                          <a:latin typeface="Tahoma" pitchFamily="34" charset="0"/>
                          <a:ea typeface="Tahoma" pitchFamily="34" charset="0"/>
                          <a:cs typeface="Tahoma" pitchFamily="34" charset="0"/>
                        </a:rPr>
                        <a:t>Bỏ</a:t>
                      </a:r>
                      <a:r>
                        <a:rPr lang="vi-VN" sz="2800" baseline="0" dirty="0" smtClean="0">
                          <a:latin typeface="Tahoma" pitchFamily="34" charset="0"/>
                          <a:ea typeface="Tahoma" pitchFamily="34" charset="0"/>
                          <a:cs typeface="Tahoma" pitchFamily="34" charset="0"/>
                        </a:rPr>
                        <a:t> rác đúng quy định,làm vệ sinh trường lớp...</a:t>
                      </a:r>
                      <a:endParaRPr lang="en-US" sz="28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1051560">
                <a:tc>
                  <a:txBody>
                    <a:bodyPr/>
                    <a:lstStyle/>
                    <a:p>
                      <a:r>
                        <a:rPr lang="vi-VN" sz="2800" dirty="0" smtClean="0">
                          <a:latin typeface="Tahoma" pitchFamily="34" charset="0"/>
                          <a:ea typeface="Tahoma" pitchFamily="34" charset="0"/>
                          <a:cs typeface="Tahoma" pitchFamily="34" charset="0"/>
                        </a:rPr>
                        <a:t>Lãng</a:t>
                      </a:r>
                      <a:r>
                        <a:rPr lang="vi-VN" sz="2800" baseline="0" dirty="0" smtClean="0">
                          <a:latin typeface="Tahoma" pitchFamily="34" charset="0"/>
                          <a:ea typeface="Tahoma" pitchFamily="34" charset="0"/>
                          <a:cs typeface="Tahoma" pitchFamily="34" charset="0"/>
                        </a:rPr>
                        <a:t> phí điện, nước...</a:t>
                      </a:r>
                      <a:endParaRPr lang="en-US" sz="28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vi-VN" sz="2800" dirty="0" smtClean="0">
                          <a:latin typeface="Tahoma" pitchFamily="34" charset="0"/>
                          <a:ea typeface="Tahoma" pitchFamily="34" charset="0"/>
                          <a:cs typeface="Tahoma" pitchFamily="34" charset="0"/>
                        </a:rPr>
                        <a:t>Sử</a:t>
                      </a:r>
                      <a:r>
                        <a:rPr lang="vi-VN" sz="2800" baseline="0" dirty="0" smtClean="0">
                          <a:latin typeface="Tahoma" pitchFamily="34" charset="0"/>
                          <a:ea typeface="Tahoma" pitchFamily="34" charset="0"/>
                          <a:cs typeface="Tahoma" pitchFamily="34" charset="0"/>
                        </a:rPr>
                        <a:t> dụng điện, nước.. tiết kiệm</a:t>
                      </a:r>
                      <a:endParaRPr lang="en-US" sz="28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1051560">
                <a:tc>
                  <a:txBody>
                    <a:bodyPr/>
                    <a:lstStyle/>
                    <a:p>
                      <a:r>
                        <a:rPr lang="vi-VN" sz="2800" dirty="0" smtClean="0">
                          <a:latin typeface="Tahoma" pitchFamily="34" charset="0"/>
                          <a:ea typeface="Tahoma" pitchFamily="34" charset="0"/>
                          <a:cs typeface="Tahoma" pitchFamily="34" charset="0"/>
                        </a:rPr>
                        <a:t>Tham ô,</a:t>
                      </a:r>
                      <a:r>
                        <a:rPr lang="vi-VN" sz="2800" baseline="0" dirty="0" smtClean="0">
                          <a:latin typeface="Tahoma" pitchFamily="34" charset="0"/>
                          <a:ea typeface="Tahoma" pitchFamily="34" charset="0"/>
                          <a:cs typeface="Tahoma" pitchFamily="34" charset="0"/>
                        </a:rPr>
                        <a:t> tham nhũng..</a:t>
                      </a:r>
                      <a:endParaRPr lang="en-US" sz="28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vi-VN" sz="2800" dirty="0" smtClean="0">
                          <a:latin typeface="Tahoma" pitchFamily="34" charset="0"/>
                          <a:ea typeface="Tahoma" pitchFamily="34" charset="0"/>
                          <a:cs typeface="Tahoma" pitchFamily="34" charset="0"/>
                        </a:rPr>
                        <a:t>Sống</a:t>
                      </a:r>
                      <a:r>
                        <a:rPr lang="vi-VN" sz="2800" baseline="0" dirty="0" smtClean="0">
                          <a:latin typeface="Tahoma" pitchFamily="34" charset="0"/>
                          <a:ea typeface="Tahoma" pitchFamily="34" charset="0"/>
                          <a:cs typeface="Tahoma" pitchFamily="34" charset="0"/>
                        </a:rPr>
                        <a:t> trung thực, ngay thẳng...</a:t>
                      </a:r>
                      <a:endParaRPr lang="en-US" sz="28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bl>
          </a:graphicData>
        </a:graphic>
      </p:graphicFrame>
    </p:spTree>
    <p:extLst>
      <p:ext uri="{BB962C8B-B14F-4D97-AF65-F5344CB8AC3E}">
        <p14:creationId xmlns:p14="http://schemas.microsoft.com/office/powerpoint/2010/main" val="122262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990600"/>
            <a:ext cx="5137441" cy="904220"/>
          </a:xfrm>
          <a:prstGeom prst="rect">
            <a:avLst/>
          </a:prstGeom>
          <a:noFill/>
        </p:spPr>
        <p:txBody>
          <a:bodyPr wrap="none" rtlCol="0">
            <a:prstTxWarp prst="textChevronInverted">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800" b="1" u="sng" cap="all" dirty="0" err="1" smtClean="0">
                <a:ln w="0"/>
                <a:solidFill>
                  <a:srgbClr val="C00000"/>
                </a:solidFill>
                <a:effectLst>
                  <a:reflection blurRad="12700" stA="50000" endPos="50000" dist="5000" dir="5400000" sy="-100000" rotWithShape="0"/>
                </a:effectLst>
                <a:latin typeface="Times New Roman" pitchFamily="18" charset="0"/>
                <a:cs typeface="Times New Roman" pitchFamily="18" charset="0"/>
              </a:rPr>
              <a:t>Vận</a:t>
            </a:r>
            <a:r>
              <a:rPr lang="en-US" sz="2800" b="1" u="sng" cap="all" dirty="0" smtClean="0">
                <a:ln w="0"/>
                <a:solidFill>
                  <a:srgbClr val="C00000"/>
                </a:solidFill>
                <a:effectLst>
                  <a:reflection blurRad="12700" stA="50000" endPos="50000" dist="5000" dir="5400000" sy="-100000" rotWithShape="0"/>
                </a:effectLst>
                <a:latin typeface="Times New Roman" pitchFamily="18" charset="0"/>
                <a:cs typeface="Times New Roman" pitchFamily="18" charset="0"/>
              </a:rPr>
              <a:t> </a:t>
            </a:r>
            <a:r>
              <a:rPr lang="en-US" sz="2800" b="1" u="sng" cap="all" dirty="0" err="1" smtClean="0">
                <a:ln w="0"/>
                <a:solidFill>
                  <a:srgbClr val="C00000"/>
                </a:solidFill>
                <a:effectLst>
                  <a:reflection blurRad="12700" stA="50000" endPos="50000" dist="5000" dir="5400000" sy="-100000" rotWithShape="0"/>
                </a:effectLst>
                <a:latin typeface="Times New Roman" pitchFamily="18" charset="0"/>
                <a:cs typeface="Times New Roman" pitchFamily="18" charset="0"/>
              </a:rPr>
              <a:t>dụng</a:t>
            </a:r>
            <a:endParaRPr lang="en-US" sz="2800" b="1" u="sng" cap="all" dirty="0">
              <a:ln w="0"/>
              <a:solidFill>
                <a:srgbClr val="C00000"/>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TextBox 6"/>
          <p:cNvSpPr txBox="1"/>
          <p:nvPr/>
        </p:nvSpPr>
        <p:spPr>
          <a:xfrm>
            <a:off x="460735" y="2680463"/>
            <a:ext cx="8683265" cy="2554545"/>
          </a:xfrm>
          <a:prstGeom prst="rect">
            <a:avLst/>
          </a:prstGeom>
          <a:noFill/>
        </p:spPr>
        <p:txBody>
          <a:bodyPr wrap="square" rtlCol="0">
            <a:spAutoFit/>
          </a:bodyPr>
          <a:lstStyle/>
          <a:p>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Nêu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nội</a:t>
            </a:r>
            <a:r>
              <a:rPr lang="en-US" sz="3200" b="1" dirty="0">
                <a:solidFill>
                  <a:srgbClr val="0000FF"/>
                </a:solidFill>
                <a:latin typeface="Times New Roman" pitchFamily="18" charset="0"/>
                <a:cs typeface="Times New Roman" pitchFamily="18" charset="0"/>
              </a:rPr>
              <a:t> dung </a:t>
            </a: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a:t>
            </a:r>
          </a:p>
          <a:p>
            <a:r>
              <a:rPr lang="pt-BR" sz="3200" b="1" dirty="0">
                <a:solidFill>
                  <a:srgbClr val="0000FF"/>
                </a:solidFill>
                <a:latin typeface="Times New Roman" pitchFamily="18" charset="0"/>
                <a:cs typeface="Times New Roman" pitchFamily="18" charset="0"/>
              </a:rPr>
              <a:t>- Cho hs sưu tầm các bài hát, bài thơ, tranh, ảnh, sự kiện lịch sử, ... có liên quan đến chủ đề Em yêu Tổ quốc Việt Nam.</a:t>
            </a:r>
          </a:p>
          <a:p>
            <a:r>
              <a:rPr lang="pt-BR" sz="3200" b="1" dirty="0">
                <a:solidFill>
                  <a:srgbClr val="0000FF"/>
                </a:solidFill>
                <a:latin typeface="Times New Roman" pitchFamily="18" charset="0"/>
                <a:cs typeface="Times New Roman" pitchFamily="18" charset="0"/>
              </a:rPr>
              <a:t>- Vẽ tranh về đất nước, con người Việt Nam.</a:t>
            </a:r>
            <a:endParaRPr lang="en-US" sz="32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95531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8" y="1"/>
            <a:ext cx="9125893" cy="6882756"/>
          </a:xfrm>
          <a:prstGeom prst="rect">
            <a:avLst/>
          </a:prstGeom>
        </p:spPr>
      </p:pic>
      <p:sp>
        <p:nvSpPr>
          <p:cNvPr id="5" name="Round Same Side Corner Rectangle 4"/>
          <p:cNvSpPr/>
          <p:nvPr/>
        </p:nvSpPr>
        <p:spPr>
          <a:xfrm>
            <a:off x="218969" y="1295400"/>
            <a:ext cx="8686800" cy="2362200"/>
          </a:xfrm>
          <a:prstGeom prst="round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9661" y="1599337"/>
            <a:ext cx="8801939"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err="1" smtClean="0">
                <a:ln w="0"/>
                <a:solidFill>
                  <a:srgbClr val="FFFF00"/>
                </a:solidFill>
                <a:effectLst>
                  <a:reflection blurRad="12700" stA="50000" endPos="50000" dist="5000" dir="5400000" sy="-100000" rotWithShape="0"/>
                </a:effectLst>
              </a:rPr>
              <a:t>CẢM</a:t>
            </a:r>
            <a:r>
              <a:rPr lang="en-US" sz="5400" b="1" cap="all" dirty="0" smtClean="0">
                <a:ln w="0"/>
                <a:solidFill>
                  <a:srgbClr val="FFFF00"/>
                </a:solidFill>
                <a:effectLst>
                  <a:reflection blurRad="12700" stA="50000" endPos="50000" dist="5000" dir="5400000" sy="-100000" rotWithShape="0"/>
                </a:effectLst>
              </a:rPr>
              <a:t> </a:t>
            </a:r>
            <a:r>
              <a:rPr lang="en-US" sz="5400" b="1" cap="all" dirty="0" err="1" smtClean="0">
                <a:ln w="0"/>
                <a:solidFill>
                  <a:srgbClr val="FFFF00"/>
                </a:solidFill>
                <a:effectLst>
                  <a:reflection blurRad="12700" stA="50000" endPos="50000" dist="5000" dir="5400000" sy="-100000" rotWithShape="0"/>
                </a:effectLst>
              </a:rPr>
              <a:t>ƠN</a:t>
            </a:r>
            <a:r>
              <a:rPr lang="en-US" sz="5400" b="1" cap="all" spc="0" dirty="0" smtClean="0">
                <a:ln w="0"/>
                <a:solidFill>
                  <a:srgbClr val="FFFF00"/>
                </a:solidFill>
                <a:effectLst>
                  <a:reflection blurRad="12700" stA="50000" endPos="50000" dist="5000" dir="5400000" sy="-100000" rotWithShape="0"/>
                </a:effectLst>
              </a:rPr>
              <a:t> CÁC EM HỌC SINH</a:t>
            </a:r>
            <a:endParaRPr lang="en-US" sz="5400" b="1" cap="all" spc="0" dirty="0">
              <a:ln w="0"/>
              <a:solidFill>
                <a:srgbClr val="FFFF00"/>
              </a:solidFill>
              <a:effectLst>
                <a:reflection blurRad="12700" stA="50000" endPos="50000" dist="5000" dir="5400000" sy="-100000" rotWithShape="0"/>
              </a:effectLst>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68900"/>
            <a:ext cx="2079625"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357812"/>
            <a:ext cx="2206625"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2975" y="5168900"/>
            <a:ext cx="2079625"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477" y="3733800"/>
            <a:ext cx="7656618" cy="1724167"/>
          </a:xfrm>
          <a:prstGeom prst="rect">
            <a:avLst/>
          </a:prstGeom>
          <a:ln>
            <a:noFill/>
          </a:ln>
          <a:effectLst>
            <a:softEdge rad="112500"/>
          </a:effectLst>
        </p:spPr>
      </p:pic>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5334000"/>
            <a:ext cx="2206625"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164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ownloads\Các loại lớp 5B\BÀI GIẢNG POI\BÀI GIẢNG POI - NGA\Tuần 23\KSĐ\download (1).jpg"/>
          <p:cNvPicPr>
            <a:picLocks noChangeAspect="1" noChangeArrowheads="1"/>
          </p:cNvPicPr>
          <p:nvPr/>
        </p:nvPicPr>
        <p:blipFill>
          <a:blip r:embed="rId2"/>
          <a:srcRect/>
          <a:stretch>
            <a:fillRect/>
          </a:stretch>
        </p:blipFill>
        <p:spPr bwMode="auto">
          <a:xfrm>
            <a:off x="0" y="0"/>
            <a:ext cx="9079043" cy="6477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Downloads\Các loại lớp 5B\BÀI GIẢNG POI\BÀI GIẢNG POI - NGA\Tuần 23\KSĐ\images.jpg"/>
          <p:cNvPicPr>
            <a:picLocks noChangeAspect="1" noChangeArrowheads="1"/>
          </p:cNvPicPr>
          <p:nvPr/>
        </p:nvPicPr>
        <p:blipFill>
          <a:blip r:embed="rId2"/>
          <a:srcRect/>
          <a:stretch>
            <a:fillRect/>
          </a:stretch>
        </p:blipFill>
        <p:spPr bwMode="auto">
          <a:xfrm>
            <a:off x="0" y="0"/>
            <a:ext cx="9733197"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Downloads\Các loại lớp 5B\BÀI GIẢNG POI\BÀI GIẢNG POI - NGA\Tuần 23\KSĐ\download (2).jpg"/>
          <p:cNvPicPr>
            <a:picLocks noChangeAspect="1" noChangeArrowheads="1"/>
          </p:cNvPicPr>
          <p:nvPr/>
        </p:nvPicPr>
        <p:blipFill>
          <a:blip r:embed="rId2"/>
          <a:srcRect/>
          <a:stretch>
            <a:fillRect/>
          </a:stretch>
        </p:blipFill>
        <p:spPr bwMode="auto">
          <a:xfrm>
            <a:off x="0" y="381000"/>
            <a:ext cx="9908071" cy="66294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ownloads\Các loại lớp 5B\BÀI GIẢNG POI\BÀI GIẢNG POI - NGA\Tuần 23\Hoa đẹp chào xuân\22.jpg"/>
          <p:cNvPicPr>
            <a:picLocks noChangeAspect="1" noChangeArrowheads="1"/>
          </p:cNvPicPr>
          <p:nvPr/>
        </p:nvPicPr>
        <p:blipFill>
          <a:blip r:embed="rId2"/>
          <a:srcRect/>
          <a:stretch>
            <a:fillRect/>
          </a:stretch>
        </p:blipFill>
        <p:spPr bwMode="auto">
          <a:xfrm>
            <a:off x="-190500" y="-138113"/>
            <a:ext cx="9525000" cy="713422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693" y="9525"/>
            <a:ext cx="8915400" cy="6696075"/>
          </a:xfrm>
          <a:prstGeom prst="rect">
            <a:avLst/>
          </a:prstGeom>
        </p:spPr>
      </p:pic>
      <p:sp>
        <p:nvSpPr>
          <p:cNvPr id="2" name="Right Arrow 1">
            <a:hlinkClick r:id="rId3" action="ppaction://hlinksldjump"/>
          </p:cNvPr>
          <p:cNvSpPr/>
          <p:nvPr/>
        </p:nvSpPr>
        <p:spPr>
          <a:xfrm>
            <a:off x="7524328" y="116632"/>
            <a:ext cx="720080" cy="50405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hlinkClick r:id="rId4" action="ppaction://hlinksldjump"/>
          </p:cNvPr>
          <p:cNvSpPr/>
          <p:nvPr/>
        </p:nvSpPr>
        <p:spPr>
          <a:xfrm>
            <a:off x="4528567" y="0"/>
            <a:ext cx="4629733" cy="6819900"/>
          </a:xfrm>
          <a:prstGeom prst="rect">
            <a:avLst/>
          </a:prstGeom>
          <a:solidFill>
            <a:srgbClr val="FFCCFF"/>
          </a:solidFill>
          <a:effectLst>
            <a:outerShdw blurRad="50800" dist="50800" dir="5400000" algn="ctr" rotWithShape="0">
              <a:srgbClr val="3399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9600" dirty="0">
                <a:solidFill>
                  <a:schemeClr val="tx1">
                    <a:lumMod val="85000"/>
                    <a:lumOff val="15000"/>
                  </a:schemeClr>
                </a:solidFill>
              </a:rPr>
              <a:t>2</a:t>
            </a:r>
          </a:p>
        </p:txBody>
      </p:sp>
      <p:sp>
        <p:nvSpPr>
          <p:cNvPr id="4" name="Rectangle 3">
            <a:hlinkClick r:id="rId5" action="ppaction://hlinksldjump"/>
          </p:cNvPr>
          <p:cNvSpPr/>
          <p:nvPr/>
        </p:nvSpPr>
        <p:spPr>
          <a:xfrm>
            <a:off x="19050" y="0"/>
            <a:ext cx="4499992" cy="6819900"/>
          </a:xfrm>
          <a:prstGeom prst="rect">
            <a:avLst/>
          </a:prstGeom>
          <a:solidFill>
            <a:srgbClr val="66FFFF"/>
          </a:solidFill>
          <a:effectLst>
            <a:outerShdw blurRad="50800" dist="50800" dir="5400000" algn="ctr" rotWithShape="0">
              <a:srgbClr val="3399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9600" dirty="0">
                <a:solidFill>
                  <a:schemeClr val="tx1">
                    <a:lumMod val="85000"/>
                    <a:lumOff val="15000"/>
                  </a:schemeClr>
                </a:solidFill>
              </a:rPr>
              <a:t>1</a:t>
            </a:r>
          </a:p>
        </p:txBody>
      </p:sp>
    </p:spTree>
    <p:extLst>
      <p:ext uri="{BB962C8B-B14F-4D97-AF65-F5344CB8AC3E}">
        <p14:creationId xmlns:p14="http://schemas.microsoft.com/office/powerpoint/2010/main" val="22838247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9" presetClass="exit" presetSubtype="0" fill="hold" grpId="0" nodeType="clickEffect">
                                  <p:stCondLst>
                                    <p:cond delay="0"/>
                                  </p:stCondLst>
                                  <p:childTnLst>
                                    <p:animEffect transition="out" filter="dissolv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ownloads\Các loại lớp 5B\BÀI GIẢNG POI\BÀI GIẢNG POI - NGA\Tuần 23\Hoa đẹp chào xuân\79997701_2754632454593326_3179129642833412096_o.jpg"/>
          <p:cNvPicPr>
            <a:picLocks noChangeAspect="1" noChangeArrowheads="1"/>
          </p:cNvPicPr>
          <p:nvPr/>
        </p:nvPicPr>
        <p:blipFill>
          <a:blip r:embed="rId2"/>
          <a:srcRect/>
          <a:stretch>
            <a:fillRect/>
          </a:stretch>
        </p:blipFill>
        <p:spPr bwMode="auto">
          <a:xfrm>
            <a:off x="-4038600" y="-10210800"/>
            <a:ext cx="19050000" cy="19050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wnloads\Các loại lớp 5B\BÀI GIẢNG POI\BÀI GIẢNG POI - NGA\Tuần 23\KSĐ\download.jpg"/>
          <p:cNvPicPr>
            <a:picLocks noChangeAspect="1" noChangeArrowheads="1"/>
          </p:cNvPicPr>
          <p:nvPr/>
        </p:nvPicPr>
        <p:blipFill>
          <a:blip r:embed="rId2"/>
          <a:srcRect/>
          <a:stretch>
            <a:fillRect/>
          </a:stretch>
        </p:blipFill>
        <p:spPr bwMode="auto">
          <a:xfrm>
            <a:off x="0" y="457200"/>
            <a:ext cx="9046148" cy="64008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Downloads\Các loại lớp 5B\BÀI GIẢNG POI\BÀI GIẢNG POI - NGA\Tuần 23\KSĐ\download (3).jpg"/>
          <p:cNvPicPr>
            <a:picLocks noChangeAspect="1" noChangeArrowheads="1"/>
          </p:cNvPicPr>
          <p:nvPr/>
        </p:nvPicPr>
        <p:blipFill>
          <a:blip r:embed="rId2"/>
          <a:srcRect/>
          <a:stretch>
            <a:fillRect/>
          </a:stretch>
        </p:blipFill>
        <p:spPr bwMode="auto">
          <a:xfrm>
            <a:off x="0" y="0"/>
            <a:ext cx="9504180" cy="7162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87"/>
            <a:ext cx="9252520" cy="6858000"/>
          </a:xfrm>
          <a:prstGeom prst="rect">
            <a:avLst/>
          </a:prstGeom>
        </p:spPr>
      </p:pic>
      <p:sp>
        <p:nvSpPr>
          <p:cNvPr id="58370" name="Text Box 2"/>
          <p:cNvSpPr txBox="1">
            <a:spLocks noChangeArrowheads="1"/>
          </p:cNvSpPr>
          <p:nvPr/>
        </p:nvSpPr>
        <p:spPr bwMode="auto">
          <a:xfrm>
            <a:off x="457200" y="1916832"/>
            <a:ext cx="8305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Garamond" pitchFamily="18" charset="0"/>
              </a:defRPr>
            </a:lvl1pPr>
            <a:lvl2pPr>
              <a:defRPr sz="2800">
                <a:solidFill>
                  <a:schemeClr val="tx1"/>
                </a:solidFill>
                <a:latin typeface="Garamond" pitchFamily="18" charset="0"/>
              </a:defRPr>
            </a:lvl2pPr>
            <a:lvl3pPr>
              <a:defRPr sz="2400">
                <a:solidFill>
                  <a:schemeClr val="tx1"/>
                </a:solidFill>
                <a:latin typeface="Garamond" pitchFamily="18" charset="0"/>
              </a:defRPr>
            </a:lvl3pPr>
            <a:lvl4pPr>
              <a:defRPr sz="2000">
                <a:solidFill>
                  <a:schemeClr val="tx1"/>
                </a:solidFill>
                <a:latin typeface="Garamond" pitchFamily="18" charset="0"/>
              </a:defRPr>
            </a:lvl4pPr>
            <a:lvl5pPr>
              <a:defRPr sz="2000">
                <a:solidFill>
                  <a:schemeClr val="tx1"/>
                </a:solidFill>
                <a:latin typeface="Garamond" pitchFamily="18" charset="0"/>
              </a:defRPr>
            </a:lvl5pPr>
            <a:lvl6pPr eaLnBrk="0" hangingPunct="0">
              <a:defRPr sz="2000">
                <a:solidFill>
                  <a:schemeClr val="tx1"/>
                </a:solidFill>
                <a:latin typeface="Garamond" pitchFamily="18" charset="0"/>
              </a:defRPr>
            </a:lvl6pPr>
            <a:lvl7pPr eaLnBrk="0" hangingPunct="0">
              <a:defRPr sz="2000">
                <a:solidFill>
                  <a:schemeClr val="tx1"/>
                </a:solidFill>
                <a:latin typeface="Garamond" pitchFamily="18" charset="0"/>
              </a:defRPr>
            </a:lvl7pPr>
            <a:lvl8pPr eaLnBrk="0" hangingPunct="0">
              <a:defRPr sz="2000">
                <a:solidFill>
                  <a:schemeClr val="tx1"/>
                </a:solidFill>
                <a:latin typeface="Garamond" pitchFamily="18" charset="0"/>
              </a:defRPr>
            </a:lvl8pPr>
            <a:lvl9pPr eaLnBrk="0" hangingPunct="0">
              <a:defRPr sz="2000">
                <a:solidFill>
                  <a:schemeClr val="tx1"/>
                </a:solidFill>
                <a:latin typeface="Garamond" pitchFamily="18" charset="0"/>
              </a:defRPr>
            </a:lvl9pPr>
          </a:lstStyle>
          <a:p>
            <a:pPr algn="just" eaLnBrk="1" hangingPunct="1"/>
            <a:r>
              <a:rPr lang="vi-VN" altLang="en-US" sz="4000" b="1" dirty="0" smtClean="0">
                <a:solidFill>
                  <a:schemeClr val="tx1">
                    <a:lumMod val="85000"/>
                    <a:lumOff val="15000"/>
                  </a:schemeClr>
                </a:solidFill>
                <a:latin typeface="Tahoma" pitchFamily="34" charset="0"/>
                <a:ea typeface="Tahoma" pitchFamily="34" charset="0"/>
                <a:cs typeface="Tahoma" pitchFamily="34" charset="0"/>
              </a:rPr>
              <a:t>Kể tên Ủy ban nhân dân phường (xã) nơi em sinh sống .</a:t>
            </a:r>
            <a:endParaRPr lang="en-US" altLang="en-US" sz="4000" b="1" dirty="0">
              <a:solidFill>
                <a:schemeClr val="tx1">
                  <a:lumMod val="85000"/>
                  <a:lumOff val="15000"/>
                </a:schemeClr>
              </a:solidFill>
              <a:latin typeface="Tahoma" pitchFamily="34" charset="0"/>
              <a:ea typeface="Tahoma" pitchFamily="34" charset="0"/>
              <a:cs typeface="Tahoma" pitchFamily="34" charset="0"/>
            </a:endParaRPr>
          </a:p>
        </p:txBody>
      </p:sp>
      <p:sp>
        <p:nvSpPr>
          <p:cNvPr id="3" name="Left Arrow 2">
            <a:hlinkClick r:id="rId4" action="ppaction://hlinksldjump"/>
          </p:cNvPr>
          <p:cNvSpPr/>
          <p:nvPr/>
        </p:nvSpPr>
        <p:spPr>
          <a:xfrm>
            <a:off x="7812360" y="4511983"/>
            <a:ext cx="648072" cy="64807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73332737"/>
      </p:ext>
    </p:extLst>
  </p:cSld>
  <p:clrMapOvr>
    <a:masterClrMapping/>
  </p:clrMapOvr>
  <p:transition>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54" y="0"/>
            <a:ext cx="9144000" cy="6858000"/>
          </a:xfrm>
          <a:prstGeom prst="rect">
            <a:avLst/>
          </a:prstGeom>
        </p:spPr>
      </p:pic>
      <p:sp>
        <p:nvSpPr>
          <p:cNvPr id="59397" name="Text Box 5"/>
          <p:cNvSpPr txBox="1">
            <a:spLocks noChangeArrowheads="1"/>
          </p:cNvSpPr>
          <p:nvPr/>
        </p:nvSpPr>
        <p:spPr bwMode="auto">
          <a:xfrm>
            <a:off x="685800" y="1557056"/>
            <a:ext cx="7391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Garamond" pitchFamily="18" charset="0"/>
              </a:defRPr>
            </a:lvl1pPr>
            <a:lvl2pPr>
              <a:defRPr sz="2800">
                <a:solidFill>
                  <a:schemeClr val="tx1"/>
                </a:solidFill>
                <a:latin typeface="Garamond" pitchFamily="18" charset="0"/>
              </a:defRPr>
            </a:lvl2pPr>
            <a:lvl3pPr>
              <a:defRPr sz="2400">
                <a:solidFill>
                  <a:schemeClr val="tx1"/>
                </a:solidFill>
                <a:latin typeface="Garamond" pitchFamily="18" charset="0"/>
              </a:defRPr>
            </a:lvl3pPr>
            <a:lvl4pPr>
              <a:defRPr sz="2000">
                <a:solidFill>
                  <a:schemeClr val="tx1"/>
                </a:solidFill>
                <a:latin typeface="Garamond" pitchFamily="18" charset="0"/>
              </a:defRPr>
            </a:lvl4pPr>
            <a:lvl5pPr>
              <a:defRPr sz="2000">
                <a:solidFill>
                  <a:schemeClr val="tx1"/>
                </a:solidFill>
                <a:latin typeface="Garamond" pitchFamily="18" charset="0"/>
              </a:defRPr>
            </a:lvl5pPr>
            <a:lvl6pPr eaLnBrk="0" hangingPunct="0">
              <a:defRPr sz="2000">
                <a:solidFill>
                  <a:schemeClr val="tx1"/>
                </a:solidFill>
                <a:latin typeface="Garamond" pitchFamily="18" charset="0"/>
              </a:defRPr>
            </a:lvl6pPr>
            <a:lvl7pPr eaLnBrk="0" hangingPunct="0">
              <a:defRPr sz="2000">
                <a:solidFill>
                  <a:schemeClr val="tx1"/>
                </a:solidFill>
                <a:latin typeface="Garamond" pitchFamily="18" charset="0"/>
              </a:defRPr>
            </a:lvl7pPr>
            <a:lvl8pPr eaLnBrk="0" hangingPunct="0">
              <a:defRPr sz="2000">
                <a:solidFill>
                  <a:schemeClr val="tx1"/>
                </a:solidFill>
                <a:latin typeface="Garamond" pitchFamily="18" charset="0"/>
              </a:defRPr>
            </a:lvl8pPr>
            <a:lvl9pPr eaLnBrk="0" hangingPunct="0">
              <a:defRPr sz="2000">
                <a:solidFill>
                  <a:schemeClr val="tx1"/>
                </a:solidFill>
                <a:latin typeface="Garamond" pitchFamily="18" charset="0"/>
              </a:defRPr>
            </a:lvl9pPr>
          </a:lstStyle>
          <a:p>
            <a:pPr algn="just" eaLnBrk="1" hangingPunct="1"/>
            <a:r>
              <a:rPr lang="vi-VN" altLang="en-US" sz="4000" b="1" dirty="0" smtClean="0">
                <a:solidFill>
                  <a:schemeClr val="tx1">
                    <a:lumMod val="85000"/>
                    <a:lumOff val="15000"/>
                  </a:schemeClr>
                </a:solidFill>
                <a:latin typeface="Tahoma" pitchFamily="34" charset="0"/>
                <a:ea typeface="Tahoma" pitchFamily="34" charset="0"/>
                <a:cs typeface="Tahoma" pitchFamily="34" charset="0"/>
              </a:rPr>
              <a:t>Em hãy nhắc lại ghi nhớ của bài học trước</a:t>
            </a:r>
            <a:endParaRPr lang="en-US" altLang="en-US" sz="4000" b="1" dirty="0">
              <a:solidFill>
                <a:schemeClr val="tx1">
                  <a:lumMod val="85000"/>
                  <a:lumOff val="15000"/>
                </a:schemeClr>
              </a:solidFill>
              <a:latin typeface="Tahoma" pitchFamily="34" charset="0"/>
              <a:ea typeface="Tahoma" pitchFamily="34" charset="0"/>
              <a:cs typeface="Tahoma" pitchFamily="34" charset="0"/>
            </a:endParaRPr>
          </a:p>
        </p:txBody>
      </p:sp>
      <p:sp>
        <p:nvSpPr>
          <p:cNvPr id="3" name="Left Arrow 2"/>
          <p:cNvSpPr/>
          <p:nvPr/>
        </p:nvSpPr>
        <p:spPr>
          <a:xfrm>
            <a:off x="6918288" y="5334000"/>
            <a:ext cx="360040"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Left Arrow 3">
            <a:hlinkClick r:id="rId3" action="ppaction://hlinksldjump"/>
          </p:cNvPr>
          <p:cNvSpPr/>
          <p:nvPr/>
        </p:nvSpPr>
        <p:spPr>
          <a:xfrm>
            <a:off x="8223501" y="5801919"/>
            <a:ext cx="864096" cy="792088"/>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81635073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0" y="11113"/>
            <a:ext cx="9144000" cy="681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da-DK" altLang="en-US" sz="2300" b="1" dirty="0">
                <a:solidFill>
                  <a:srgbClr val="0000FF"/>
                </a:solidFill>
                <a:latin typeface="Times New Roman" panose="02020603050405020304" pitchFamily="18" charset="0"/>
                <a:cs typeface="Times New Roman" panose="02020603050405020304" pitchFamily="18" charset="0"/>
              </a:rPr>
              <a:t>I. </a:t>
            </a:r>
            <a:r>
              <a:rPr lang="en-US" altLang="en-US" sz="2300" b="1" dirty="0">
                <a:solidFill>
                  <a:srgbClr val="0000FF"/>
                </a:solidFill>
                <a:latin typeface="Times New Roman" panose="02020603050405020304" pitchFamily="18" charset="0"/>
                <a:cs typeface="Times New Roman" panose="02020603050405020304" pitchFamily="18" charset="0"/>
              </a:rPr>
              <a:t>YÊU CẦU CẦN ĐẠT:</a:t>
            </a:r>
          </a:p>
          <a:p>
            <a:r>
              <a:rPr lang="nl-NL" altLang="en-US" sz="2300" b="1" dirty="0">
                <a:solidFill>
                  <a:srgbClr val="0000FF"/>
                </a:solidFill>
                <a:latin typeface="Times New Roman" panose="02020603050405020304" pitchFamily="18" charset="0"/>
                <a:cs typeface="Times New Roman" panose="02020603050405020304" pitchFamily="18" charset="0"/>
              </a:rPr>
              <a:t>- </a:t>
            </a:r>
            <a:r>
              <a:rPr lang="pt-BR" sz="2300" b="1" dirty="0">
                <a:solidFill>
                  <a:srgbClr val="0000FF"/>
                </a:solidFill>
                <a:latin typeface="Times New Roman" panose="02020603050405020304" pitchFamily="18" charset="0"/>
                <a:cs typeface="Times New Roman" panose="02020603050405020304" pitchFamily="18" charset="0"/>
              </a:rPr>
              <a:t>Biết Tổ quốc của em là Việt Nam, Tổ quốc em đang thay đổi từng ngày và đang hội nhập vào đời sống quốc tế.</a:t>
            </a:r>
            <a:endParaRPr lang="en-US" sz="2300" b="1" dirty="0">
              <a:solidFill>
                <a:srgbClr val="0000FF"/>
              </a:solidFill>
              <a:latin typeface="Times New Roman" panose="02020603050405020304" pitchFamily="18" charset="0"/>
              <a:cs typeface="Times New Roman" panose="02020603050405020304" pitchFamily="18" charset="0"/>
            </a:endParaRPr>
          </a:p>
          <a:p>
            <a:r>
              <a:rPr lang="pt-BR" sz="2300" b="1" dirty="0" smtClean="0">
                <a:solidFill>
                  <a:srgbClr val="0000FF"/>
                </a:solidFill>
                <a:latin typeface="Times New Roman" panose="02020603050405020304" pitchFamily="18" charset="0"/>
                <a:cs typeface="Times New Roman" panose="02020603050405020304" pitchFamily="18" charset="0"/>
              </a:rPr>
              <a:t>- Có </a:t>
            </a:r>
            <a:r>
              <a:rPr lang="pt-BR" sz="2300" b="1" dirty="0">
                <a:solidFill>
                  <a:srgbClr val="0000FF"/>
                </a:solidFill>
                <a:latin typeface="Times New Roman" panose="02020603050405020304" pitchFamily="18" charset="0"/>
                <a:cs typeface="Times New Roman" panose="02020603050405020304" pitchFamily="18" charset="0"/>
              </a:rPr>
              <a:t>một số hiểu biết phù hợp với lứa tuổi về lịch sử, văn hoá và kinh tế của Tổ quốc Việt Nam.</a:t>
            </a:r>
            <a:endParaRPr lang="en-US" sz="2300" b="1" dirty="0">
              <a:solidFill>
                <a:srgbClr val="0000FF"/>
              </a:solidFill>
              <a:latin typeface="Times New Roman" panose="02020603050405020304" pitchFamily="18" charset="0"/>
              <a:cs typeface="Times New Roman" panose="02020603050405020304" pitchFamily="18" charset="0"/>
            </a:endParaRPr>
          </a:p>
          <a:p>
            <a:r>
              <a:rPr lang="pt-BR" sz="2300" b="1" dirty="0" smtClean="0">
                <a:solidFill>
                  <a:srgbClr val="0000FF"/>
                </a:solidFill>
                <a:latin typeface="Times New Roman" panose="02020603050405020304" pitchFamily="18" charset="0"/>
                <a:cs typeface="Times New Roman" panose="02020603050405020304" pitchFamily="18" charset="0"/>
              </a:rPr>
              <a:t>- </a:t>
            </a:r>
            <a:r>
              <a:rPr lang="pt-BR" sz="2300" b="1" dirty="0">
                <a:solidFill>
                  <a:srgbClr val="0000FF"/>
                </a:solidFill>
                <a:latin typeface="Times New Roman" panose="02020603050405020304" pitchFamily="18" charset="0"/>
                <a:cs typeface="Times New Roman" panose="02020603050405020304" pitchFamily="18" charset="0"/>
              </a:rPr>
              <a:t>Có ý thức học tập và rèn luyện để góp phần xây dựng và bảo vệ đất nước.</a:t>
            </a:r>
            <a:endParaRPr lang="en-US" sz="2300" b="1" dirty="0">
              <a:solidFill>
                <a:srgbClr val="0000FF"/>
              </a:solidFill>
              <a:latin typeface="Times New Roman" panose="02020603050405020304" pitchFamily="18" charset="0"/>
              <a:cs typeface="Times New Roman" panose="02020603050405020304" pitchFamily="18" charset="0"/>
            </a:endParaRPr>
          </a:p>
          <a:p>
            <a:r>
              <a:rPr lang="pt-BR" sz="2300" b="1" dirty="0">
                <a:solidFill>
                  <a:srgbClr val="0000FF"/>
                </a:solidFill>
                <a:latin typeface="Times New Roman" panose="02020603050405020304" pitchFamily="18" charset="0"/>
                <a:cs typeface="Times New Roman" panose="02020603050405020304" pitchFamily="18" charset="0"/>
              </a:rPr>
              <a:t>- Yêu Tổ quốc Việt Nam.</a:t>
            </a:r>
            <a:endParaRPr lang="en-US" sz="2300" b="1" dirty="0">
              <a:solidFill>
                <a:srgbClr val="0000FF"/>
              </a:solidFill>
              <a:latin typeface="Times New Roman" panose="02020603050405020304" pitchFamily="18" charset="0"/>
              <a:cs typeface="Times New Roman" panose="02020603050405020304" pitchFamily="18" charset="0"/>
            </a:endParaRPr>
          </a:p>
          <a:p>
            <a:r>
              <a:rPr lang="pt-BR" sz="2300" b="1" dirty="0" smtClean="0">
                <a:solidFill>
                  <a:srgbClr val="0000FF"/>
                </a:solidFill>
                <a:latin typeface="Times New Roman" panose="02020603050405020304" pitchFamily="18" charset="0"/>
                <a:cs typeface="Times New Roman" panose="02020603050405020304" pitchFamily="18" charset="0"/>
              </a:rPr>
              <a:t>- GDBVMT </a:t>
            </a:r>
            <a:r>
              <a:rPr lang="pt-BR" sz="2300" b="1" dirty="0">
                <a:solidFill>
                  <a:srgbClr val="0000FF"/>
                </a:solidFill>
                <a:latin typeface="Times New Roman" panose="02020603050405020304" pitchFamily="18" charset="0"/>
                <a:cs typeface="Times New Roman" panose="02020603050405020304" pitchFamily="18" charset="0"/>
              </a:rPr>
              <a:t>: Liên hệ một số di sản (thiên nhiên) thế giới của Việt Nam và một số công trình lớn của đất nước có liên quan đến môi trường như : Vịnh Hạ Long, Động Phong Nha - Kẻ Bàng, Nhà máy thuỷ điện Sơn La, …. Tích cực tham gia các hoạt động BVMT là thể hiện tình yêu đất </a:t>
            </a:r>
            <a:r>
              <a:rPr lang="pt-BR" sz="2300" b="1" dirty="0" smtClean="0">
                <a:solidFill>
                  <a:srgbClr val="0000FF"/>
                </a:solidFill>
                <a:latin typeface="Times New Roman" panose="02020603050405020304" pitchFamily="18" charset="0"/>
                <a:cs typeface="Times New Roman" panose="02020603050405020304" pitchFamily="18" charset="0"/>
              </a:rPr>
              <a:t>nước.</a:t>
            </a:r>
          </a:p>
          <a:p>
            <a:r>
              <a:rPr lang="vi-VN" sz="2300" b="1" dirty="0">
                <a:solidFill>
                  <a:srgbClr val="FF0000"/>
                </a:solidFill>
                <a:latin typeface="Times New Roman" panose="02020603050405020304" pitchFamily="18" charset="0"/>
                <a:cs typeface="Times New Roman" panose="02020603050405020304" pitchFamily="18" charset="0"/>
              </a:rPr>
              <a:t>- Chú trọng tổ chức cho HS lập kế hoạch và thực hiện kế hoạch tìm hiểu về các di sản thế giới của Việt Nam, về một số truyền thống tốt đẹp của dân tộc, về một số công trình nổi tiếng, về một số thành tựu, sự kiện nổi bật của Tổ quốc Việt Nam</a:t>
            </a:r>
            <a:r>
              <a:rPr lang="vi-VN" sz="2300" b="1" dirty="0" smtClean="0">
                <a:solidFill>
                  <a:srgbClr val="FF0000"/>
                </a:solidFill>
                <a:latin typeface="Times New Roman" panose="02020603050405020304" pitchFamily="18" charset="0"/>
                <a:cs typeface="Times New Roman" panose="02020603050405020304" pitchFamily="18" charset="0"/>
              </a:rPr>
              <a:t>.</a:t>
            </a:r>
            <a:endParaRPr lang="en-US" sz="2300" b="1" dirty="0">
              <a:solidFill>
                <a:srgbClr val="0000FF"/>
              </a:solidFill>
              <a:latin typeface="Times New Roman" panose="02020603050405020304" pitchFamily="18" charset="0"/>
              <a:cs typeface="Times New Roman" panose="02020603050405020304" pitchFamily="18" charset="0"/>
            </a:endParaRPr>
          </a:p>
          <a:p>
            <a:pPr eaLnBrk="1" hangingPunct="1"/>
            <a:r>
              <a:rPr lang="da-DK" altLang="en-US" sz="2300" b="1" dirty="0" smtClean="0">
                <a:solidFill>
                  <a:srgbClr val="0000FF"/>
                </a:solidFill>
                <a:latin typeface="Times New Roman" panose="02020603050405020304" pitchFamily="18" charset="0"/>
                <a:cs typeface="Times New Roman" panose="02020603050405020304" pitchFamily="18" charset="0"/>
              </a:rPr>
              <a:t>II</a:t>
            </a:r>
            <a:r>
              <a:rPr lang="da-DK" altLang="en-US" sz="2300" b="1" dirty="0">
                <a:solidFill>
                  <a:srgbClr val="0000FF"/>
                </a:solidFill>
                <a:latin typeface="Times New Roman" panose="02020603050405020304" pitchFamily="18" charset="0"/>
                <a:cs typeface="Times New Roman" panose="02020603050405020304" pitchFamily="18" charset="0"/>
              </a:rPr>
              <a:t>. </a:t>
            </a:r>
            <a:r>
              <a:rPr lang="en-US" altLang="en-US" sz="2300" b="1" dirty="0">
                <a:solidFill>
                  <a:srgbClr val="0000FF"/>
                </a:solidFill>
                <a:latin typeface="Times New Roman" panose="02020603050405020304" pitchFamily="18" charset="0"/>
                <a:cs typeface="Times New Roman" panose="02020603050405020304" pitchFamily="18" charset="0"/>
              </a:rPr>
              <a:t>ĐỒ DÙNG DẠY HỌC:</a:t>
            </a:r>
          </a:p>
          <a:p>
            <a:pPr eaLnBrk="1" hangingPunct="1"/>
            <a:r>
              <a:rPr lang="en-US" altLang="en-US" sz="2300" b="1" dirty="0">
                <a:solidFill>
                  <a:srgbClr val="0000FF"/>
                </a:solidFill>
                <a:latin typeface="Times New Roman" panose="02020603050405020304" pitchFamily="18" charset="0"/>
                <a:cs typeface="Times New Roman" panose="02020603050405020304" pitchFamily="18" charset="0"/>
              </a:rPr>
              <a:t>- </a:t>
            </a:r>
            <a:r>
              <a:rPr lang="en-US" altLang="en-US" sz="2300" b="1" dirty="0" err="1">
                <a:solidFill>
                  <a:srgbClr val="0000FF"/>
                </a:solidFill>
                <a:latin typeface="Times New Roman" panose="02020603050405020304" pitchFamily="18" charset="0"/>
                <a:cs typeface="Times New Roman" panose="02020603050405020304" pitchFamily="18" charset="0"/>
              </a:rPr>
              <a:t>Giáo</a:t>
            </a:r>
            <a:r>
              <a:rPr lang="en-US" altLang="en-US" sz="2300" b="1" dirty="0">
                <a:solidFill>
                  <a:srgbClr val="0000FF"/>
                </a:solidFill>
                <a:latin typeface="Times New Roman" panose="02020603050405020304" pitchFamily="18" charset="0"/>
                <a:cs typeface="Times New Roman" panose="02020603050405020304" pitchFamily="18" charset="0"/>
              </a:rPr>
              <a:t> </a:t>
            </a:r>
            <a:r>
              <a:rPr lang="en-US" altLang="en-US" sz="2300" b="1" dirty="0" err="1">
                <a:solidFill>
                  <a:srgbClr val="0000FF"/>
                </a:solidFill>
                <a:latin typeface="Times New Roman" panose="02020603050405020304" pitchFamily="18" charset="0"/>
                <a:cs typeface="Times New Roman" panose="02020603050405020304" pitchFamily="18" charset="0"/>
              </a:rPr>
              <a:t>án</a:t>
            </a:r>
            <a:r>
              <a:rPr lang="en-US" altLang="en-US" sz="2300" b="1" dirty="0">
                <a:solidFill>
                  <a:srgbClr val="0000FF"/>
                </a:solidFill>
                <a:latin typeface="Times New Roman" panose="02020603050405020304" pitchFamily="18" charset="0"/>
                <a:cs typeface="Times New Roman" panose="02020603050405020304" pitchFamily="18" charset="0"/>
              </a:rPr>
              <a:t> PP, </a:t>
            </a:r>
            <a:r>
              <a:rPr lang="en-US" altLang="en-US" sz="2300" b="1" dirty="0" err="1">
                <a:solidFill>
                  <a:srgbClr val="0000FF"/>
                </a:solidFill>
                <a:latin typeface="Times New Roman" panose="02020603050405020304" pitchFamily="18" charset="0"/>
                <a:cs typeface="Times New Roman" panose="02020603050405020304" pitchFamily="18" charset="0"/>
              </a:rPr>
              <a:t>phần</a:t>
            </a:r>
            <a:r>
              <a:rPr lang="en-US" altLang="en-US" sz="2300" b="1" dirty="0">
                <a:solidFill>
                  <a:srgbClr val="0000FF"/>
                </a:solidFill>
                <a:latin typeface="Times New Roman" panose="02020603050405020304" pitchFamily="18" charset="0"/>
                <a:cs typeface="Times New Roman" panose="02020603050405020304" pitchFamily="18" charset="0"/>
              </a:rPr>
              <a:t> </a:t>
            </a:r>
            <a:r>
              <a:rPr lang="en-US" altLang="en-US" sz="2300" b="1" dirty="0" err="1">
                <a:solidFill>
                  <a:srgbClr val="0000FF"/>
                </a:solidFill>
                <a:latin typeface="Times New Roman" panose="02020603050405020304" pitchFamily="18" charset="0"/>
                <a:cs typeface="Times New Roman" panose="02020603050405020304" pitchFamily="18" charset="0"/>
              </a:rPr>
              <a:t>mềm</a:t>
            </a:r>
            <a:r>
              <a:rPr lang="en-US" altLang="en-US" sz="2300" b="1" dirty="0">
                <a:solidFill>
                  <a:srgbClr val="0000FF"/>
                </a:solidFill>
                <a:latin typeface="Times New Roman" panose="02020603050405020304" pitchFamily="18" charset="0"/>
                <a:cs typeface="Times New Roman" panose="02020603050405020304" pitchFamily="18" charset="0"/>
              </a:rPr>
              <a:t> zoom</a:t>
            </a:r>
          </a:p>
        </p:txBody>
      </p:sp>
    </p:spTree>
    <p:extLst>
      <p:ext uri="{BB962C8B-B14F-4D97-AF65-F5344CB8AC3E}">
        <p14:creationId xmlns:p14="http://schemas.microsoft.com/office/powerpoint/2010/main" val="330624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6665" y="474077"/>
            <a:ext cx="8915400" cy="584775"/>
          </a:xfrm>
          <a:prstGeom prst="rect">
            <a:avLst/>
          </a:prstGeom>
          <a:noFill/>
        </p:spPr>
        <p:txBody>
          <a:bodyPr wrap="square" rtlCol="0">
            <a:spAutoFit/>
          </a:bodyPr>
          <a:lstStyle/>
          <a:p>
            <a:pPr algn="ctr"/>
            <a:r>
              <a:rPr lang="en-US" sz="3200" b="1" dirty="0" smtClean="0">
                <a:solidFill>
                  <a:srgbClr val="FF0000"/>
                </a:solidFill>
                <a:effectLst>
                  <a:glow rad="63500">
                    <a:schemeClr val="accent3">
                      <a:satMod val="175000"/>
                      <a:alpha val="40000"/>
                    </a:schemeClr>
                  </a:glow>
                </a:effectLst>
                <a:latin typeface="Times New Roman" pitchFamily="18" charset="0"/>
                <a:cs typeface="Times New Roman" pitchFamily="18" charset="0"/>
              </a:rPr>
              <a:t>EM YÊU TỔ QUỐC VIỆT NAM (</a:t>
            </a:r>
            <a:r>
              <a:rPr lang="en-US" sz="3200" b="1" u="sng" dirty="0" err="1" smtClean="0">
                <a:solidFill>
                  <a:srgbClr val="FF0000"/>
                </a:solidFill>
                <a:latin typeface="Times New Roman" pitchFamily="18" charset="0"/>
                <a:cs typeface="Times New Roman" pitchFamily="18" charset="0"/>
              </a:rPr>
              <a:t>Tiết</a:t>
            </a:r>
            <a:r>
              <a:rPr lang="en-US" sz="3200" b="1" u="sng" dirty="0" smtClean="0">
                <a:solidFill>
                  <a:srgbClr val="FF0000"/>
                </a:solidFill>
                <a:latin typeface="Times New Roman" pitchFamily="18" charset="0"/>
                <a:cs typeface="Times New Roman" pitchFamily="18" charset="0"/>
              </a:rPr>
              <a:t> </a:t>
            </a:r>
            <a:r>
              <a:rPr lang="en-US" sz="3200" b="1" u="sng" dirty="0">
                <a:solidFill>
                  <a:srgbClr val="FF0000"/>
                </a:solidFill>
                <a:latin typeface="Times New Roman" pitchFamily="18" charset="0"/>
                <a:cs typeface="Times New Roman" pitchFamily="18" charset="0"/>
              </a:rPr>
              <a:t>1</a:t>
            </a:r>
            <a:r>
              <a:rPr lang="en-US" sz="3200" b="1" u="sng" dirty="0" smtClean="0">
                <a:solidFill>
                  <a:srgbClr val="FF0000"/>
                </a:solidFill>
                <a:latin typeface="Times New Roman" pitchFamily="18" charset="0"/>
                <a:cs typeface="Times New Roman" pitchFamily="18" charset="0"/>
              </a:rPr>
              <a:t>)</a:t>
            </a:r>
            <a:endParaRPr lang="en-US" sz="3200" b="1" u="sng" dirty="0">
              <a:solidFill>
                <a:srgbClr val="FF0000"/>
              </a:solidFill>
              <a:latin typeface="Times New Roman" pitchFamily="18" charset="0"/>
              <a:cs typeface="Times New Roman" pitchFamily="18" charset="0"/>
            </a:endParaRPr>
          </a:p>
        </p:txBody>
      </p:sp>
      <p:sp>
        <p:nvSpPr>
          <p:cNvPr id="4" name="Rectangle 3"/>
          <p:cNvSpPr/>
          <p:nvPr/>
        </p:nvSpPr>
        <p:spPr>
          <a:xfrm>
            <a:off x="4479634" y="2967335"/>
            <a:ext cx="184731" cy="923330"/>
          </a:xfrm>
          <a:prstGeom prst="rect">
            <a:avLst/>
          </a:prstGeom>
          <a:noFill/>
        </p:spPr>
        <p:txBody>
          <a:bodyPr wrap="none" lIns="91440" tIns="45720" rIns="91440" bIns="45720">
            <a:spAutoFit/>
          </a:bodyPr>
          <a:lstStyle/>
          <a:p>
            <a:pPr algn="ct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TextBox 6"/>
          <p:cNvSpPr txBox="1"/>
          <p:nvPr/>
        </p:nvSpPr>
        <p:spPr>
          <a:xfrm>
            <a:off x="663294" y="2057400"/>
            <a:ext cx="7871386"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TÌM HIỂU VỀ TỔ QUỐC VIỆT NAM</a:t>
            </a:r>
            <a:endParaRPr lang="en-US" sz="3600" b="1" dirty="0">
              <a:latin typeface="Times New Roman" pitchFamily="18" charset="0"/>
              <a:cs typeface="Times New Roman" pitchFamily="18" charset="0"/>
            </a:endParaRP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168900"/>
            <a:ext cx="2079625"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357812"/>
            <a:ext cx="2206625"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2975" y="5168900"/>
            <a:ext cx="2079625"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9175" y="5181600"/>
            <a:ext cx="2079625"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5334000"/>
            <a:ext cx="2206625"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loud Callout 15"/>
          <p:cNvSpPr/>
          <p:nvPr/>
        </p:nvSpPr>
        <p:spPr>
          <a:xfrm>
            <a:off x="1349665" y="3429000"/>
            <a:ext cx="6629400" cy="1831357"/>
          </a:xfrm>
          <a:prstGeom prst="cloudCallout">
            <a:avLst>
              <a:gd name="adj1" fmla="val -34750"/>
              <a:gd name="adj2" fmla="val 998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FF00"/>
                </a:solidFill>
                <a:latin typeface="Times New Roman" pitchFamily="18" charset="0"/>
                <a:cs typeface="Times New Roman" pitchFamily="18" charset="0"/>
              </a:rPr>
              <a:t>Em</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biết</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gì</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về</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đất</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nước</a:t>
            </a:r>
            <a:r>
              <a:rPr lang="en-US" sz="2800" b="1" dirty="0" smtClean="0">
                <a:solidFill>
                  <a:srgbClr val="FFFF00"/>
                </a:solidFill>
                <a:latin typeface="Times New Roman" pitchFamily="18" charset="0"/>
                <a:cs typeface="Times New Roman" pitchFamily="18" charset="0"/>
              </a:rPr>
              <a:t> ta?</a:t>
            </a:r>
            <a:endParaRPr lang="en-US" sz="2800" b="1" dirty="0">
              <a:solidFill>
                <a:srgbClr val="FFFF00"/>
              </a:solidFill>
              <a:latin typeface="Times New Roman" pitchFamily="18" charset="0"/>
              <a:cs typeface="Times New Roman" pitchFamily="18" charset="0"/>
            </a:endParaRPr>
          </a:p>
        </p:txBody>
      </p:sp>
      <p:sp>
        <p:nvSpPr>
          <p:cNvPr id="14" name="Hình chữ nhật 13"/>
          <p:cNvSpPr/>
          <p:nvPr/>
        </p:nvSpPr>
        <p:spPr>
          <a:xfrm>
            <a:off x="1490372" y="-21842"/>
            <a:ext cx="5978524" cy="584775"/>
          </a:xfrm>
          <a:prstGeom prst="rect">
            <a:avLst/>
          </a:prstGeom>
        </p:spPr>
        <p:txBody>
          <a:bodyPr wrap="square">
            <a:spAutoFit/>
          </a:bodyPr>
          <a:lstStyle/>
          <a:p>
            <a:pPr algn="ctr">
              <a:spcBef>
                <a:spcPct val="50000"/>
              </a:spcBef>
            </a:pPr>
            <a:r>
              <a:rPr lang="en-US" altLang="en-US" sz="3200" b="1" i="1" dirty="0" err="1" smtClean="0">
                <a:latin typeface="Times New Roman" panose="02020603050405020304" pitchFamily="18" charset="0"/>
              </a:rPr>
              <a:t>Đạo</a:t>
            </a:r>
            <a:r>
              <a:rPr lang="en-US" altLang="en-US" sz="3200" b="1" i="1" dirty="0" smtClean="0">
                <a:latin typeface="Times New Roman" panose="02020603050405020304" pitchFamily="18" charset="0"/>
              </a:rPr>
              <a:t> </a:t>
            </a:r>
            <a:r>
              <a:rPr lang="en-US" altLang="en-US" sz="3200" b="1" i="1" dirty="0" err="1">
                <a:latin typeface="Times New Roman" panose="02020603050405020304" pitchFamily="18" charset="0"/>
              </a:rPr>
              <a:t>đức</a:t>
            </a:r>
            <a:endParaRPr lang="en-US" altLang="en-US" sz="3200" b="1" i="1" dirty="0">
              <a:latin typeface="Times New Roman" panose="02020603050405020304" pitchFamily="18" charset="0"/>
            </a:endParaRPr>
          </a:p>
        </p:txBody>
      </p:sp>
      <p:sp>
        <p:nvSpPr>
          <p:cNvPr id="2" name="Rectangle 1"/>
          <p:cNvSpPr/>
          <p:nvPr/>
        </p:nvSpPr>
        <p:spPr>
          <a:xfrm>
            <a:off x="152585" y="1156137"/>
            <a:ext cx="3047630" cy="707886"/>
          </a:xfrm>
          <a:prstGeom prst="rect">
            <a:avLst/>
          </a:prstGeom>
        </p:spPr>
        <p:txBody>
          <a:bodyPr wrap="none">
            <a:spAutoFit/>
          </a:bodyPr>
          <a:lstStyle/>
          <a:p>
            <a:pPr algn="ctr"/>
            <a:r>
              <a:rPr lang="en-US" sz="4000" b="1" dirty="0" smtClean="0">
                <a:solidFill>
                  <a:srgbClr val="FF0000"/>
                </a:solidFill>
                <a:latin typeface="Times New Roman" pitchFamily="18" charset="0"/>
                <a:cs typeface="Times New Roman" pitchFamily="18" charset="0"/>
              </a:rPr>
              <a:t>KHÁM PHÁ</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5673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c\Desktop\ban d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80715"/>
            <a:ext cx="4343400" cy="611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314826" y="984973"/>
            <a:ext cx="4648199" cy="5109091"/>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342900" indent="-342900" algn="just">
              <a:buFont typeface="Wingdings" pitchFamily="2" charset="2"/>
              <a:buChar char="Ø"/>
              <a:defRPr/>
            </a:pPr>
            <a:r>
              <a:rPr lang="en-US" sz="2200" dirty="0" err="1" smtClean="0">
                <a:latin typeface="Tahoma" pitchFamily="34" charset="0"/>
                <a:ea typeface="Tahoma" pitchFamily="34" charset="0"/>
                <a:cs typeface="Tahoma" pitchFamily="34" charset="0"/>
              </a:rPr>
              <a:t>Việt</a:t>
            </a:r>
            <a:r>
              <a:rPr lang="en-US" sz="2200" dirty="0" smtClean="0">
                <a:latin typeface="Tahoma" pitchFamily="34" charset="0"/>
                <a:ea typeface="Tahoma" pitchFamily="34" charset="0"/>
                <a:cs typeface="Tahoma" pitchFamily="34" charset="0"/>
              </a:rPr>
              <a:t> </a:t>
            </a:r>
            <a:r>
              <a:rPr lang="en-US" sz="2200" dirty="0">
                <a:latin typeface="Tahoma" pitchFamily="34" charset="0"/>
                <a:ea typeface="Tahoma" pitchFamily="34" charset="0"/>
                <a:cs typeface="Tahoma" pitchFamily="34" charset="0"/>
              </a:rPr>
              <a:t>Nam </a:t>
            </a:r>
            <a:r>
              <a:rPr lang="en-US" sz="2200" dirty="0" err="1">
                <a:latin typeface="Tahoma" pitchFamily="34" charset="0"/>
                <a:ea typeface="Tahoma" pitchFamily="34" charset="0"/>
                <a:cs typeface="Tahoma" pitchFamily="34" charset="0"/>
              </a:rPr>
              <a:t>nằm</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trên</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bán</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đảo</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Đông</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Dương</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thuộc</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khu</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vực</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Đông</a:t>
            </a:r>
            <a:r>
              <a:rPr lang="en-US" sz="2200" dirty="0">
                <a:latin typeface="Tahoma" pitchFamily="34" charset="0"/>
                <a:ea typeface="Tahoma" pitchFamily="34" charset="0"/>
                <a:cs typeface="Tahoma" pitchFamily="34" charset="0"/>
              </a:rPr>
              <a:t> Nam Á.</a:t>
            </a:r>
          </a:p>
          <a:p>
            <a:pPr marL="342900" indent="-342900" algn="just">
              <a:buFont typeface="Wingdings" pitchFamily="2" charset="2"/>
              <a:buChar char="Ø"/>
              <a:defRPr/>
            </a:pPr>
            <a:r>
              <a:rPr lang="en-US" sz="2200" dirty="0" err="1" smtClean="0">
                <a:latin typeface="Tahoma" pitchFamily="34" charset="0"/>
                <a:ea typeface="Tahoma" pitchFamily="34" charset="0"/>
                <a:cs typeface="Tahoma" pitchFamily="34" charset="0"/>
              </a:rPr>
              <a:t>Đất</a:t>
            </a:r>
            <a:r>
              <a:rPr lang="en-US" sz="2200" dirty="0" smtClean="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nước</a:t>
            </a:r>
            <a:r>
              <a:rPr lang="en-US" sz="2200" dirty="0">
                <a:latin typeface="Tahoma" pitchFamily="34" charset="0"/>
                <a:ea typeface="Tahoma" pitchFamily="34" charset="0"/>
                <a:cs typeface="Tahoma" pitchFamily="34" charset="0"/>
              </a:rPr>
              <a:t> ta </a:t>
            </a:r>
            <a:r>
              <a:rPr lang="en-US" sz="2200" dirty="0" err="1">
                <a:latin typeface="Tahoma" pitchFamily="34" charset="0"/>
                <a:ea typeface="Tahoma" pitchFamily="34" charset="0"/>
                <a:cs typeface="Tahoma" pitchFamily="34" charset="0"/>
              </a:rPr>
              <a:t>có</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hình</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dạng</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chữ</a:t>
            </a:r>
            <a:r>
              <a:rPr lang="en-US" sz="2200" dirty="0">
                <a:latin typeface="Tahoma" pitchFamily="34" charset="0"/>
                <a:ea typeface="Tahoma" pitchFamily="34" charset="0"/>
                <a:cs typeface="Tahoma" pitchFamily="34" charset="0"/>
              </a:rPr>
              <a:t> S. </a:t>
            </a:r>
          </a:p>
          <a:p>
            <a:pPr marL="342900" indent="-342900" algn="just">
              <a:buFont typeface="Wingdings" pitchFamily="2" charset="2"/>
              <a:buChar char="Ø"/>
              <a:defRPr/>
            </a:pPr>
            <a:r>
              <a:rPr lang="en-US" sz="2200" dirty="0" err="1">
                <a:latin typeface="Tahoma" pitchFamily="34" charset="0"/>
                <a:ea typeface="Tahoma" pitchFamily="34" charset="0"/>
                <a:cs typeface="Tahoma" pitchFamily="34" charset="0"/>
              </a:rPr>
              <a:t>Diện</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tích</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lãnh</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thổ</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nước</a:t>
            </a:r>
            <a:r>
              <a:rPr lang="en-US" sz="2200" dirty="0">
                <a:latin typeface="Tahoma" pitchFamily="34" charset="0"/>
                <a:ea typeface="Tahoma" pitchFamily="34" charset="0"/>
                <a:cs typeface="Tahoma" pitchFamily="34" charset="0"/>
              </a:rPr>
              <a:t> ta:</a:t>
            </a:r>
          </a:p>
          <a:p>
            <a:pPr algn="just">
              <a:defRPr/>
            </a:pPr>
            <a:r>
              <a:rPr lang="en-US" sz="2200" dirty="0">
                <a:latin typeface="Tahoma" pitchFamily="34" charset="0"/>
                <a:ea typeface="Tahoma" pitchFamily="34" charset="0"/>
                <a:cs typeface="Tahoma" pitchFamily="34" charset="0"/>
              </a:rPr>
              <a:t> 330 000 </a:t>
            </a:r>
            <a:r>
              <a:rPr lang="en-US" sz="2200" dirty="0" err="1" smtClean="0">
                <a:latin typeface="Tahoma" pitchFamily="34" charset="0"/>
                <a:ea typeface="Tahoma" pitchFamily="34" charset="0"/>
                <a:cs typeface="Tahoma" pitchFamily="34" charset="0"/>
              </a:rPr>
              <a:t>km</a:t>
            </a:r>
            <a:r>
              <a:rPr lang="en-US" sz="2200" baseline="30000" dirty="0" err="1" smtClean="0">
                <a:latin typeface="Tahoma" pitchFamily="34" charset="0"/>
                <a:ea typeface="Tahoma" pitchFamily="34" charset="0"/>
                <a:cs typeface="Tahoma" pitchFamily="34" charset="0"/>
              </a:rPr>
              <a:t>2</a:t>
            </a:r>
            <a:r>
              <a:rPr lang="en-US" sz="2200" dirty="0" smtClean="0">
                <a:latin typeface="Tahoma" pitchFamily="34" charset="0"/>
                <a:ea typeface="Tahoma" pitchFamily="34" charset="0"/>
                <a:cs typeface="Tahoma" pitchFamily="34" charset="0"/>
              </a:rPr>
              <a:t>.</a:t>
            </a:r>
            <a:endParaRPr lang="en-US" sz="2200" dirty="0">
              <a:latin typeface="Tahoma" pitchFamily="34" charset="0"/>
              <a:ea typeface="Tahoma" pitchFamily="34" charset="0"/>
              <a:cs typeface="Tahoma" pitchFamily="34" charset="0"/>
            </a:endParaRPr>
          </a:p>
          <a:p>
            <a:pPr marL="342900" indent="-342900" algn="just">
              <a:buFont typeface="Wingdings" pitchFamily="2" charset="2"/>
              <a:buChar char="Ø"/>
              <a:defRPr/>
            </a:pPr>
            <a:r>
              <a:rPr lang="en-US" sz="2200" dirty="0" err="1" smtClean="0">
                <a:latin typeface="Tahoma" pitchFamily="34" charset="0"/>
                <a:ea typeface="Tahoma" pitchFamily="34" charset="0"/>
                <a:cs typeface="Tahoma" pitchFamily="34" charset="0"/>
              </a:rPr>
              <a:t>Vùng</a:t>
            </a:r>
            <a:r>
              <a:rPr lang="en-US" sz="2200" dirty="0" smtClean="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biển</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Việt</a:t>
            </a:r>
            <a:r>
              <a:rPr lang="en-US" sz="2200" dirty="0">
                <a:latin typeface="Tahoma" pitchFamily="34" charset="0"/>
                <a:ea typeface="Tahoma" pitchFamily="34" charset="0"/>
                <a:cs typeface="Tahoma" pitchFamily="34" charset="0"/>
              </a:rPr>
              <a:t> Nam </a:t>
            </a:r>
            <a:r>
              <a:rPr lang="en-US" sz="2200" dirty="0" err="1">
                <a:latin typeface="Tahoma" pitchFamily="34" charset="0"/>
                <a:ea typeface="Tahoma" pitchFamily="34" charset="0"/>
                <a:cs typeface="Tahoma" pitchFamily="34" charset="0"/>
              </a:rPr>
              <a:t>rộng</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lớn</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thuộc</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Biển</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Đông</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với</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nhiều</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đảo</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và</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quần</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đảo</a:t>
            </a:r>
            <a:r>
              <a:rPr lang="en-US" sz="2200" dirty="0">
                <a:latin typeface="Tahoma" pitchFamily="34" charset="0"/>
                <a:ea typeface="Tahoma" pitchFamily="34" charset="0"/>
                <a:cs typeface="Tahoma" pitchFamily="34" charset="0"/>
              </a:rPr>
              <a:t>.</a:t>
            </a:r>
          </a:p>
          <a:p>
            <a:pPr marL="342900" indent="-342900" algn="just">
              <a:buFont typeface="Wingdings" pitchFamily="2" charset="2"/>
              <a:buChar char="Ø"/>
              <a:defRPr/>
            </a:pPr>
            <a:r>
              <a:rPr lang="en-US" sz="2200" dirty="0" err="1">
                <a:latin typeface="Tahoma" pitchFamily="34" charset="0"/>
                <a:ea typeface="Tahoma" pitchFamily="34" charset="0"/>
                <a:cs typeface="Tahoma" pitchFamily="34" charset="0"/>
              </a:rPr>
              <a:t>Phía</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Bắc</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giáp</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Trung</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Quốc</a:t>
            </a:r>
            <a:endParaRPr lang="en-US" sz="2200" dirty="0">
              <a:latin typeface="Tahoma" pitchFamily="34" charset="0"/>
              <a:ea typeface="Tahoma" pitchFamily="34" charset="0"/>
              <a:cs typeface="Tahoma" pitchFamily="34" charset="0"/>
            </a:endParaRPr>
          </a:p>
          <a:p>
            <a:pPr marL="342900" indent="-342900" algn="just">
              <a:buFont typeface="Wingdings" pitchFamily="2" charset="2"/>
              <a:buChar char="Ø"/>
              <a:defRPr/>
            </a:pPr>
            <a:r>
              <a:rPr lang="en-US" sz="2200" dirty="0" err="1">
                <a:latin typeface="Tahoma" pitchFamily="34" charset="0"/>
                <a:ea typeface="Tahoma" pitchFamily="34" charset="0"/>
                <a:cs typeface="Tahoma" pitchFamily="34" charset="0"/>
              </a:rPr>
              <a:t>Phía</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Tây</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giáp</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Lào</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và</a:t>
            </a:r>
            <a:r>
              <a:rPr lang="en-US" sz="2200" dirty="0">
                <a:latin typeface="Tahoma" pitchFamily="34" charset="0"/>
                <a:ea typeface="Tahoma" pitchFamily="34" charset="0"/>
                <a:cs typeface="Tahoma" pitchFamily="34" charset="0"/>
              </a:rPr>
              <a:t> </a:t>
            </a:r>
            <a:r>
              <a:rPr lang="en-US" sz="2200" dirty="0" err="1" smtClean="0">
                <a:latin typeface="Tahoma" pitchFamily="34" charset="0"/>
                <a:ea typeface="Tahoma" pitchFamily="34" charset="0"/>
                <a:cs typeface="Tahoma" pitchFamily="34" charset="0"/>
              </a:rPr>
              <a:t>Campuchia</a:t>
            </a:r>
            <a:endParaRPr lang="en-US" sz="2200" dirty="0">
              <a:latin typeface="Tahoma" pitchFamily="34" charset="0"/>
              <a:ea typeface="Tahoma" pitchFamily="34" charset="0"/>
              <a:cs typeface="Tahoma" pitchFamily="34" charset="0"/>
            </a:endParaRPr>
          </a:p>
          <a:p>
            <a:pPr marL="342900" indent="-342900" algn="just">
              <a:buFont typeface="Wingdings" pitchFamily="2" charset="2"/>
              <a:buChar char="Ø"/>
              <a:defRPr/>
            </a:pPr>
            <a:r>
              <a:rPr lang="en-US" sz="2200" dirty="0" err="1">
                <a:latin typeface="Tahoma" pitchFamily="34" charset="0"/>
                <a:ea typeface="Tahoma" pitchFamily="34" charset="0"/>
                <a:cs typeface="Tahoma" pitchFamily="34" charset="0"/>
              </a:rPr>
              <a:t>Phía</a:t>
            </a:r>
            <a:r>
              <a:rPr lang="en-US" sz="2200" dirty="0">
                <a:latin typeface="Tahoma" pitchFamily="34" charset="0"/>
                <a:ea typeface="Tahoma" pitchFamily="34" charset="0"/>
                <a:cs typeface="Tahoma" pitchFamily="34" charset="0"/>
              </a:rPr>
              <a:t> Nam </a:t>
            </a:r>
            <a:r>
              <a:rPr lang="en-US" sz="2200" dirty="0" err="1">
                <a:latin typeface="Tahoma" pitchFamily="34" charset="0"/>
                <a:ea typeface="Tahoma" pitchFamily="34" charset="0"/>
                <a:cs typeface="Tahoma" pitchFamily="34" charset="0"/>
              </a:rPr>
              <a:t>giáp</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vịnh</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Thái</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Lan</a:t>
            </a:r>
            <a:endParaRPr lang="en-US" sz="2200" dirty="0">
              <a:latin typeface="Tahoma" pitchFamily="34" charset="0"/>
              <a:ea typeface="Tahoma" pitchFamily="34" charset="0"/>
              <a:cs typeface="Tahoma" pitchFamily="34" charset="0"/>
            </a:endParaRPr>
          </a:p>
          <a:p>
            <a:pPr marL="342900" indent="-342900" algn="just">
              <a:buFont typeface="Wingdings" pitchFamily="2" charset="2"/>
              <a:buChar char="Ø"/>
              <a:defRPr/>
            </a:pPr>
            <a:r>
              <a:rPr lang="en-US" sz="2200" dirty="0" err="1">
                <a:latin typeface="Tahoma" pitchFamily="34" charset="0"/>
                <a:ea typeface="Tahoma" pitchFamily="34" charset="0"/>
                <a:cs typeface="Tahoma" pitchFamily="34" charset="0"/>
              </a:rPr>
              <a:t>Phía</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Đông</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giáp</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vịnh</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Bắc</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Bộ</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và</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biển</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Đông</a:t>
            </a:r>
            <a:endParaRPr lang="en-US" sz="2200" dirty="0">
              <a:latin typeface="Tahoma" pitchFamily="34" charset="0"/>
              <a:ea typeface="Tahoma" pitchFamily="34" charset="0"/>
              <a:cs typeface="Tahoma" pitchFamily="34" charset="0"/>
            </a:endParaRPr>
          </a:p>
          <a:p>
            <a:pPr marL="285750" indent="-285750">
              <a:buFontTx/>
              <a:buChar char="-"/>
              <a:defRPr/>
            </a:pPr>
            <a:endParaRPr lang="en-US" dirty="0">
              <a:cs typeface="+mn-cs"/>
            </a:endParaRPr>
          </a:p>
        </p:txBody>
      </p:sp>
      <p:sp>
        <p:nvSpPr>
          <p:cNvPr id="5" name="TextBox 4"/>
          <p:cNvSpPr txBox="1"/>
          <p:nvPr/>
        </p:nvSpPr>
        <p:spPr>
          <a:xfrm>
            <a:off x="152400" y="0"/>
            <a:ext cx="3207929" cy="461665"/>
          </a:xfrm>
          <a:prstGeom prst="rect">
            <a:avLst/>
          </a:prstGeom>
          <a:noFill/>
        </p:spPr>
        <p:txBody>
          <a:bodyPr wrap="none" rtlCol="0">
            <a:spAutoFit/>
          </a:bodyPr>
          <a:lstStyle/>
          <a:p>
            <a:r>
              <a:rPr lang="en-US" sz="2400" b="1" u="sng" dirty="0" smtClean="0">
                <a:latin typeface="Times New Roman" pitchFamily="18" charset="0"/>
                <a:cs typeface="Times New Roman" pitchFamily="18" charset="0"/>
              </a:rPr>
              <a:t>1. </a:t>
            </a:r>
            <a:r>
              <a:rPr lang="en-US" sz="2400" b="1" u="sng" dirty="0" err="1" smtClean="0">
                <a:latin typeface="Times New Roman" pitchFamily="18" charset="0"/>
                <a:cs typeface="Times New Roman" pitchFamily="18" charset="0"/>
              </a:rPr>
              <a:t>Diện</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tích</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vị</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trí</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địa</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lí</a:t>
            </a:r>
            <a:endParaRPr lang="en-US" sz="24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16935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2996148"/>
            <a:ext cx="85344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just"/>
            <a:r>
              <a:rPr lang="en-US" sz="3200" b="1" dirty="0" err="1" smtClean="0">
                <a:solidFill>
                  <a:schemeClr val="accent2">
                    <a:lumMod val="75000"/>
                  </a:schemeClr>
                </a:solidFill>
                <a:latin typeface="Times New Roman" pitchFamily="18" charset="0"/>
                <a:cs typeface="Times New Roman" pitchFamily="18" charset="0"/>
              </a:rPr>
              <a:t>Em</a:t>
            </a:r>
            <a:r>
              <a:rPr lang="en-US" sz="3200" b="1" dirty="0" smtClean="0">
                <a:solidFill>
                  <a:schemeClr val="accent2">
                    <a:lumMod val="75000"/>
                  </a:schemeClr>
                </a:solidFill>
                <a:latin typeface="Times New Roman" pitchFamily="18" charset="0"/>
                <a:cs typeface="Times New Roman" pitchFamily="18" charset="0"/>
              </a:rPr>
              <a:t> </a:t>
            </a:r>
            <a:r>
              <a:rPr lang="en-US" sz="3200" b="1" dirty="0" err="1">
                <a:solidFill>
                  <a:schemeClr val="accent2">
                    <a:lumMod val="75000"/>
                  </a:schemeClr>
                </a:solidFill>
                <a:latin typeface="Times New Roman" pitchFamily="18" charset="0"/>
                <a:cs typeface="Times New Roman" pitchFamily="18" charset="0"/>
              </a:rPr>
              <a:t>biết</a:t>
            </a:r>
            <a:r>
              <a:rPr lang="en-US" sz="3200" b="1" dirty="0">
                <a:solidFill>
                  <a:schemeClr val="accent2">
                    <a:lumMod val="75000"/>
                  </a:schemeClr>
                </a:solidFill>
                <a:latin typeface="Times New Roman" pitchFamily="18" charset="0"/>
                <a:cs typeface="Times New Roman" pitchFamily="18" charset="0"/>
              </a:rPr>
              <a:t> </a:t>
            </a:r>
            <a:r>
              <a:rPr lang="en-US" sz="3200" b="1" dirty="0" err="1">
                <a:solidFill>
                  <a:schemeClr val="accent2">
                    <a:lumMod val="75000"/>
                  </a:schemeClr>
                </a:solidFill>
                <a:latin typeface="Times New Roman" pitchFamily="18" charset="0"/>
                <a:cs typeface="Times New Roman" pitchFamily="18" charset="0"/>
              </a:rPr>
              <a:t>thêm</a:t>
            </a:r>
            <a:r>
              <a:rPr lang="en-US" sz="3200" b="1" dirty="0">
                <a:solidFill>
                  <a:schemeClr val="accent2">
                    <a:lumMod val="75000"/>
                  </a:schemeClr>
                </a:solidFill>
                <a:latin typeface="Times New Roman" pitchFamily="18" charset="0"/>
                <a:cs typeface="Times New Roman" pitchFamily="18" charset="0"/>
              </a:rPr>
              <a:t> </a:t>
            </a:r>
            <a:r>
              <a:rPr lang="en-US" sz="3200" b="1" dirty="0" err="1">
                <a:solidFill>
                  <a:schemeClr val="accent2">
                    <a:lumMod val="75000"/>
                  </a:schemeClr>
                </a:solidFill>
                <a:latin typeface="Times New Roman" pitchFamily="18" charset="0"/>
                <a:cs typeface="Times New Roman" pitchFamily="18" charset="0"/>
              </a:rPr>
              <a:t>gì</a:t>
            </a:r>
            <a:r>
              <a:rPr lang="en-US" sz="3200" b="1" dirty="0">
                <a:solidFill>
                  <a:schemeClr val="accent2">
                    <a:lumMod val="75000"/>
                  </a:schemeClr>
                </a:solidFill>
                <a:latin typeface="Times New Roman" pitchFamily="18" charset="0"/>
                <a:cs typeface="Times New Roman" pitchFamily="18" charset="0"/>
              </a:rPr>
              <a:t> </a:t>
            </a:r>
            <a:r>
              <a:rPr lang="en-US" sz="3200" b="1" dirty="0" err="1">
                <a:solidFill>
                  <a:schemeClr val="accent2">
                    <a:lumMod val="75000"/>
                  </a:schemeClr>
                </a:solidFill>
                <a:latin typeface="Times New Roman" pitchFamily="18" charset="0"/>
                <a:cs typeface="Times New Roman" pitchFamily="18" charset="0"/>
              </a:rPr>
              <a:t>về</a:t>
            </a:r>
            <a:r>
              <a:rPr lang="en-US" sz="3200" b="1" dirty="0">
                <a:solidFill>
                  <a:schemeClr val="accent2">
                    <a:lumMod val="75000"/>
                  </a:schemeClr>
                </a:solidFill>
                <a:latin typeface="Times New Roman" pitchFamily="18" charset="0"/>
                <a:cs typeface="Times New Roman" pitchFamily="18" charset="0"/>
              </a:rPr>
              <a:t> </a:t>
            </a:r>
            <a:r>
              <a:rPr lang="en-US" sz="3200" b="1" dirty="0" err="1">
                <a:solidFill>
                  <a:schemeClr val="accent2">
                    <a:lumMod val="75000"/>
                  </a:schemeClr>
                </a:solidFill>
                <a:latin typeface="Times New Roman" pitchFamily="18" charset="0"/>
                <a:cs typeface="Times New Roman" pitchFamily="18" charset="0"/>
              </a:rPr>
              <a:t>đất</a:t>
            </a:r>
            <a:r>
              <a:rPr lang="en-US" sz="3200" b="1" dirty="0">
                <a:solidFill>
                  <a:schemeClr val="accent2">
                    <a:lumMod val="75000"/>
                  </a:schemeClr>
                </a:solidFill>
                <a:latin typeface="Times New Roman" pitchFamily="18" charset="0"/>
                <a:cs typeface="Times New Roman" pitchFamily="18" charset="0"/>
              </a:rPr>
              <a:t> </a:t>
            </a:r>
            <a:r>
              <a:rPr lang="en-US" sz="3200" b="1" dirty="0" err="1">
                <a:solidFill>
                  <a:schemeClr val="accent2">
                    <a:lumMod val="75000"/>
                  </a:schemeClr>
                </a:solidFill>
                <a:latin typeface="Times New Roman" pitchFamily="18" charset="0"/>
                <a:cs typeface="Times New Roman" pitchFamily="18" charset="0"/>
              </a:rPr>
              <a:t>nước</a:t>
            </a:r>
            <a:r>
              <a:rPr lang="en-US" sz="3200" b="1" dirty="0">
                <a:solidFill>
                  <a:schemeClr val="accent2">
                    <a:lumMod val="75000"/>
                  </a:schemeClr>
                </a:solidFill>
                <a:latin typeface="Times New Roman" pitchFamily="18" charset="0"/>
                <a:cs typeface="Times New Roman" pitchFamily="18" charset="0"/>
              </a:rPr>
              <a:t> </a:t>
            </a:r>
            <a:r>
              <a:rPr lang="en-US" sz="3200" b="1" dirty="0" err="1">
                <a:solidFill>
                  <a:schemeClr val="accent2">
                    <a:lumMod val="75000"/>
                  </a:schemeClr>
                </a:solidFill>
                <a:latin typeface="Times New Roman" pitchFamily="18" charset="0"/>
                <a:cs typeface="Times New Roman" pitchFamily="18" charset="0"/>
              </a:rPr>
              <a:t>Việt</a:t>
            </a:r>
            <a:r>
              <a:rPr lang="en-US" sz="3200" b="1" dirty="0">
                <a:solidFill>
                  <a:schemeClr val="accent2">
                    <a:lumMod val="75000"/>
                  </a:schemeClr>
                </a:solidFill>
                <a:latin typeface="Times New Roman" pitchFamily="18" charset="0"/>
                <a:cs typeface="Times New Roman" pitchFamily="18" charset="0"/>
              </a:rPr>
              <a:t> </a:t>
            </a:r>
            <a:r>
              <a:rPr lang="en-US" sz="3200" b="1" dirty="0" smtClean="0">
                <a:solidFill>
                  <a:schemeClr val="accent2">
                    <a:lumMod val="75000"/>
                  </a:schemeClr>
                </a:solidFill>
                <a:latin typeface="Times New Roman" pitchFamily="18" charset="0"/>
                <a:cs typeface="Times New Roman" pitchFamily="18" charset="0"/>
              </a:rPr>
              <a:t>Nam?</a:t>
            </a:r>
            <a:endParaRPr lang="vi-VN" sz="3200" b="1" dirty="0" smtClean="0">
              <a:solidFill>
                <a:schemeClr val="accent2">
                  <a:lumMod val="75000"/>
                </a:schemeClr>
              </a:solidFill>
              <a:latin typeface="Times New Roman" pitchFamily="18" charset="0"/>
              <a:cs typeface="Times New Roman" pitchFamily="18" charset="0"/>
            </a:endParaRPr>
          </a:p>
          <a:p>
            <a:pPr marL="457200" indent="-457200" algn="just">
              <a:buFont typeface="Wingdings" pitchFamily="2" charset="2"/>
              <a:buChar char="Ø"/>
            </a:pPr>
            <a:r>
              <a:rPr lang="vi-VN" sz="2800" b="1" dirty="0" smtClean="0">
                <a:latin typeface="Times New Roman" pitchFamily="18" charset="0"/>
                <a:cs typeface="Times New Roman" pitchFamily="18" charset="0"/>
              </a:rPr>
              <a:t>Danh lam thắng cảnh nổi tiếng, các lễ hội</a:t>
            </a:r>
          </a:p>
          <a:p>
            <a:pPr marL="457200" indent="-457200" algn="just">
              <a:buFont typeface="Wingdings" pitchFamily="2" charset="2"/>
              <a:buChar char="Ø"/>
            </a:pPr>
            <a:r>
              <a:rPr lang="vi-VN" sz="2800" b="1" dirty="0" smtClean="0">
                <a:latin typeface="Times New Roman" pitchFamily="18" charset="0"/>
                <a:cs typeface="Times New Roman" pitchFamily="18" charset="0"/>
              </a:rPr>
              <a:t>Truyền thống dựng nước và giữ nước</a:t>
            </a:r>
          </a:p>
          <a:p>
            <a:pPr marL="457200" indent="-457200" algn="just">
              <a:buFont typeface="Wingdings" pitchFamily="2" charset="2"/>
              <a:buChar char="Ø"/>
            </a:pPr>
            <a:r>
              <a:rPr lang="vi-VN" sz="2800" b="1" dirty="0" smtClean="0">
                <a:latin typeface="Times New Roman" pitchFamily="18" charset="0"/>
                <a:cs typeface="Times New Roman" pitchFamily="18" charset="0"/>
              </a:rPr>
              <a:t>Thành tựu khoa học – kĩ thuật</a:t>
            </a:r>
          </a:p>
          <a:p>
            <a:pPr marL="457200" indent="-457200" algn="just">
              <a:buFont typeface="Wingdings" pitchFamily="2" charset="2"/>
              <a:buChar char="Ø"/>
            </a:pPr>
            <a:endParaRPr lang="vi-VN" sz="2800" b="1" dirty="0" smtClean="0">
              <a:latin typeface="Times New Roman" pitchFamily="18" charset="0"/>
              <a:cs typeface="Times New Roman" pitchFamily="18" charset="0"/>
            </a:endParaRPr>
          </a:p>
          <a:p>
            <a:pPr marL="457200" indent="-457200" algn="just">
              <a:buFont typeface="Wingdings" pitchFamily="2" charset="2"/>
              <a:buChar char="Ø"/>
            </a:pPr>
            <a:endParaRPr lang="vi-VN" sz="2800" b="1" dirty="0" smtClean="0">
              <a:latin typeface="Times New Roman" pitchFamily="18" charset="0"/>
              <a:cs typeface="Times New Roman" pitchFamily="18" charset="0"/>
            </a:endParaRPr>
          </a:p>
          <a:p>
            <a:pPr algn="just"/>
            <a:endParaRPr lang="en-US" sz="4800" b="1" dirty="0">
              <a:latin typeface="Times New Roman" pitchFamily="18" charset="0"/>
              <a:cs typeface="Times New Roman" pitchFamily="18" charset="0"/>
            </a:endParaRPr>
          </a:p>
        </p:txBody>
      </p:sp>
      <p:sp>
        <p:nvSpPr>
          <p:cNvPr id="4" name="TextBox 2"/>
          <p:cNvSpPr txBox="1">
            <a:spLocks noChangeArrowheads="1"/>
          </p:cNvSpPr>
          <p:nvPr/>
        </p:nvSpPr>
        <p:spPr bwMode="auto">
          <a:xfrm>
            <a:off x="1552575" y="1554885"/>
            <a:ext cx="5715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CanUp">
              <a:avLst/>
            </a:prstTxWarp>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r>
              <a:rPr lang="en-US" sz="4400" dirty="0">
                <a:solidFill>
                  <a:schemeClr val="tx2">
                    <a:lumMod val="75000"/>
                  </a:schemeClr>
                </a:solidFill>
                <a:latin typeface="Times New Roman" pitchFamily="18" charset="0"/>
                <a:cs typeface="Times New Roman" pitchFamily="18" charset="0"/>
              </a:rPr>
              <a:t>THẢO </a:t>
            </a:r>
            <a:r>
              <a:rPr lang="en-US" sz="4400" dirty="0" err="1">
                <a:solidFill>
                  <a:schemeClr val="tx2">
                    <a:lumMod val="75000"/>
                  </a:schemeClr>
                </a:solidFill>
                <a:latin typeface="Times New Roman" pitchFamily="18" charset="0"/>
                <a:cs typeface="Times New Roman" pitchFamily="18" charset="0"/>
              </a:rPr>
              <a:t>LUẬN</a:t>
            </a:r>
            <a:r>
              <a:rPr lang="en-US" sz="4400" dirty="0">
                <a:solidFill>
                  <a:schemeClr val="tx2">
                    <a:lumMod val="75000"/>
                  </a:schemeClr>
                </a:solidFill>
                <a:latin typeface="Times New Roman" pitchFamily="18" charset="0"/>
                <a:cs typeface="Times New Roman" pitchFamily="18" charset="0"/>
              </a:rPr>
              <a:t> </a:t>
            </a:r>
          </a:p>
        </p:txBody>
      </p:sp>
      <p:sp>
        <p:nvSpPr>
          <p:cNvPr id="7" name="Action Button: Movie 6">
            <a:hlinkClick r:id="rId2" action="ppaction://hlinkfile" highlightClick="1"/>
          </p:cNvPr>
          <p:cNvSpPr/>
          <p:nvPr/>
        </p:nvSpPr>
        <p:spPr>
          <a:xfrm>
            <a:off x="7620000" y="6019800"/>
            <a:ext cx="1066800" cy="685800"/>
          </a:xfrm>
          <a:prstGeom prst="actionButtonMovie">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586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883</TotalTime>
  <Words>988</Words>
  <Application>Microsoft Office PowerPoint</Application>
  <PresentationFormat>On-screen Show (4:3)</PresentationFormat>
  <Paragraphs>109</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.VnTime</vt:lpstr>
      <vt:lpstr>Arial</vt:lpstr>
      <vt:lpstr>Calibri</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THUY THUY</dc:creator>
  <cp:lastModifiedBy>Microsoft account</cp:lastModifiedBy>
  <cp:revision>60</cp:revision>
  <dcterms:created xsi:type="dcterms:W3CDTF">2015-06-20T14:58:30Z</dcterms:created>
  <dcterms:modified xsi:type="dcterms:W3CDTF">2022-03-11T19:16:47Z</dcterms:modified>
</cp:coreProperties>
</file>