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1"/>
  </p:sldMasterIdLst>
  <p:notesMasterIdLst>
    <p:notesMasterId r:id="rId21"/>
  </p:notesMasterIdLst>
  <p:sldIdLst>
    <p:sldId id="396" r:id="rId2"/>
    <p:sldId id="266" r:id="rId3"/>
    <p:sldId id="450" r:id="rId4"/>
    <p:sldId id="347" r:id="rId5"/>
    <p:sldId id="449" r:id="rId6"/>
    <p:sldId id="448" r:id="rId7"/>
    <p:sldId id="454" r:id="rId8"/>
    <p:sldId id="395" r:id="rId9"/>
    <p:sldId id="405" r:id="rId10"/>
    <p:sldId id="408" r:id="rId11"/>
    <p:sldId id="407" r:id="rId12"/>
    <p:sldId id="276" r:id="rId13"/>
    <p:sldId id="453" r:id="rId14"/>
    <p:sldId id="287" r:id="rId15"/>
    <p:sldId id="403" r:id="rId16"/>
    <p:sldId id="404" r:id="rId17"/>
    <p:sldId id="282" r:id="rId18"/>
    <p:sldId id="409" r:id="rId19"/>
    <p:sldId id="32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09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89692" autoAdjust="0"/>
  </p:normalViewPr>
  <p:slideViewPr>
    <p:cSldViewPr snapToGrid="0">
      <p:cViewPr varScale="1">
        <p:scale>
          <a:sx n="64" d="100"/>
          <a:sy n="64" d="100"/>
        </p:scale>
        <p:origin x="97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3E3A2F-C37A-4CD6-8052-ED4DDD77F632}"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F9C46C11-95E7-4337-8AEE-0BCB3009F889}">
      <dgm:prSet phldrT="[Text]"/>
      <dgm:spPr/>
      <dgm:t>
        <a:bodyPr/>
        <a:lstStyle/>
        <a:p>
          <a:r>
            <a:rPr lang="vi-VN" dirty="0">
              <a:latin typeface="Times New Roman" panose="02020603050405020304" pitchFamily="18" charset="0"/>
              <a:cs typeface="Times New Roman" panose="02020603050405020304" pitchFamily="18" charset="0"/>
            </a:rPr>
            <a:t>Hằng ngày, cứ tan học là cô trốn biệt vào một góc phòng khách, say sưa đọc.</a:t>
          </a:r>
          <a:endParaRPr lang="en-US" dirty="0"/>
        </a:p>
      </dgm:t>
    </dgm:pt>
    <dgm:pt modelId="{C7E030FD-6214-405A-AB10-F8F93D44E130}" type="parTrans" cxnId="{C00951B8-EA35-4C1B-B814-BBC868A570DB}">
      <dgm:prSet/>
      <dgm:spPr/>
      <dgm:t>
        <a:bodyPr/>
        <a:lstStyle/>
        <a:p>
          <a:endParaRPr lang="en-US"/>
        </a:p>
      </dgm:t>
    </dgm:pt>
    <dgm:pt modelId="{988625A8-93B0-490F-AEB5-D05979AAA91E}" type="sibTrans" cxnId="{C00951B8-EA35-4C1B-B814-BBC868A570DB}">
      <dgm:prSet/>
      <dgm:spPr/>
      <dgm:t>
        <a:bodyPr/>
        <a:lstStyle/>
        <a:p>
          <a:endParaRPr lang="en-US"/>
        </a:p>
      </dgm:t>
    </dgm:pt>
    <dgm:pt modelId="{05FD50D8-A71F-4861-9F3F-0D3B18644B3D}">
      <dgm:prSet phldrT="[Text]"/>
      <dgm:spPr/>
      <dgm:t>
        <a:bodyPr/>
        <a:lstStyle/>
        <a:p>
          <a:r>
            <a:rPr lang="vi-VN" dirty="0">
              <a:latin typeface="Times New Roman" panose="02020603050405020304" pitchFamily="18" charset="0"/>
              <a:cs typeface="Times New Roman" panose="02020603050405020304" pitchFamily="18" charset="0"/>
            </a:rPr>
            <a:t>Ham đọc đến mức anh chị bày trò nghịch ngợm với mình mà không biết.</a:t>
          </a:r>
          <a:endParaRPr lang="en-US" dirty="0"/>
        </a:p>
      </dgm:t>
    </dgm:pt>
    <dgm:pt modelId="{8588F533-C6D7-4E26-92E3-F0546C02162F}" type="parTrans" cxnId="{0FAEA629-79F4-4DB2-90F6-C0C35BBDE2D3}">
      <dgm:prSet/>
      <dgm:spPr/>
      <dgm:t>
        <a:bodyPr/>
        <a:lstStyle/>
        <a:p>
          <a:endParaRPr lang="en-US"/>
        </a:p>
      </dgm:t>
    </dgm:pt>
    <dgm:pt modelId="{0D340A12-8B53-46F2-967A-BDD7E86C3DF5}" type="sibTrans" cxnId="{0FAEA629-79F4-4DB2-90F6-C0C35BBDE2D3}">
      <dgm:prSet/>
      <dgm:spPr/>
      <dgm:t>
        <a:bodyPr/>
        <a:lstStyle/>
        <a:p>
          <a:endParaRPr lang="en-US"/>
        </a:p>
      </dgm:t>
    </dgm:pt>
    <dgm:pt modelId="{CBB5DAAC-EB2B-4580-9E6F-0BF2BCE5A370}">
      <dgm:prSet phldrT="[Text]"/>
      <dgm:spPr/>
      <dgm:t>
        <a:bodyPr/>
        <a:lstStyle/>
        <a:p>
          <a:r>
            <a:rPr lang="vi-VN" dirty="0">
              <a:latin typeface="Times New Roman" panose="02020603050405020304" pitchFamily="18" charset="0"/>
              <a:cs typeface="Times New Roman" panose="02020603050405020304" pitchFamily="18" charset="0"/>
            </a:rPr>
            <a:t>Ở yên đọc sách trong suốt 2 tiếng đồng hồ.</a:t>
          </a:r>
          <a:endParaRPr lang="en-US" dirty="0"/>
        </a:p>
      </dgm:t>
    </dgm:pt>
    <dgm:pt modelId="{E11DB3B0-1B0D-46C8-B1C6-3FEA437EC607}" type="parTrans" cxnId="{BD5FB406-A76D-4565-A4E2-42A8E9511739}">
      <dgm:prSet/>
      <dgm:spPr/>
      <dgm:t>
        <a:bodyPr/>
        <a:lstStyle/>
        <a:p>
          <a:endParaRPr lang="en-US"/>
        </a:p>
      </dgm:t>
    </dgm:pt>
    <dgm:pt modelId="{3F0CBF85-323D-4D09-8939-2333A81E6EB7}" type="sibTrans" cxnId="{BD5FB406-A76D-4565-A4E2-42A8E9511739}">
      <dgm:prSet/>
      <dgm:spPr/>
      <dgm:t>
        <a:bodyPr/>
        <a:lstStyle/>
        <a:p>
          <a:endParaRPr lang="en-US"/>
        </a:p>
      </dgm:t>
    </dgm:pt>
    <dgm:pt modelId="{55E1F66F-AE2F-4206-BA7A-F2D4DA4FE39D}">
      <dgm:prSet/>
      <dgm:spPr/>
      <dgm:t>
        <a:bodyPr/>
        <a:lstStyle/>
        <a:p>
          <a:r>
            <a:rPr lang="vi-VN" dirty="0">
              <a:latin typeface="Times New Roman" panose="02020603050405020304" pitchFamily="18" charset="0"/>
              <a:cs typeface="Times New Roman" panose="02020603050405020304" pitchFamily="18" charset="0"/>
            </a:rPr>
            <a:t>Khi ghế đổ, chỉ cười rồi lại sang nơi khác đọc sách tiếp.</a:t>
          </a:r>
          <a:endParaRPr lang="en-US" dirty="0"/>
        </a:p>
      </dgm:t>
    </dgm:pt>
    <dgm:pt modelId="{FC2AC30D-1C5E-47A7-A33B-8594FF7A69EE}" type="parTrans" cxnId="{4C83587A-4EE9-46CF-921A-D5F644E4EA0F}">
      <dgm:prSet/>
      <dgm:spPr/>
      <dgm:t>
        <a:bodyPr/>
        <a:lstStyle/>
        <a:p>
          <a:endParaRPr lang="en-US"/>
        </a:p>
      </dgm:t>
    </dgm:pt>
    <dgm:pt modelId="{B2E1586D-DDD6-4EEB-8457-2D7417DE4D25}" type="sibTrans" cxnId="{4C83587A-4EE9-46CF-921A-D5F644E4EA0F}">
      <dgm:prSet/>
      <dgm:spPr/>
      <dgm:t>
        <a:bodyPr/>
        <a:lstStyle/>
        <a:p>
          <a:endParaRPr lang="en-US"/>
        </a:p>
      </dgm:t>
    </dgm:pt>
    <dgm:pt modelId="{F8FFC5C1-D9D9-4FBE-943A-021325FB479E}" type="pres">
      <dgm:prSet presAssocID="{F83E3A2F-C37A-4CD6-8052-ED4DDD77F632}" presName="Name0" presStyleCnt="0">
        <dgm:presLayoutVars>
          <dgm:chMax val="7"/>
          <dgm:chPref val="7"/>
          <dgm:dir/>
        </dgm:presLayoutVars>
      </dgm:prSet>
      <dgm:spPr/>
    </dgm:pt>
    <dgm:pt modelId="{C7C687B2-9B1A-41CE-AD8B-192BF23F9ACE}" type="pres">
      <dgm:prSet presAssocID="{F83E3A2F-C37A-4CD6-8052-ED4DDD77F632}" presName="Name1" presStyleCnt="0"/>
      <dgm:spPr/>
    </dgm:pt>
    <dgm:pt modelId="{8F69237C-9ACC-4DB5-A915-61981A4433A6}" type="pres">
      <dgm:prSet presAssocID="{F83E3A2F-C37A-4CD6-8052-ED4DDD77F632}" presName="cycle" presStyleCnt="0"/>
      <dgm:spPr/>
    </dgm:pt>
    <dgm:pt modelId="{6B2F4923-A2CF-4E51-880B-8A1A2B4AD9F8}" type="pres">
      <dgm:prSet presAssocID="{F83E3A2F-C37A-4CD6-8052-ED4DDD77F632}" presName="srcNode" presStyleLbl="node1" presStyleIdx="0" presStyleCnt="4"/>
      <dgm:spPr/>
    </dgm:pt>
    <dgm:pt modelId="{7B2C2476-39C9-4333-A572-D826AFED5ECD}" type="pres">
      <dgm:prSet presAssocID="{F83E3A2F-C37A-4CD6-8052-ED4DDD77F632}" presName="conn" presStyleLbl="parChTrans1D2" presStyleIdx="0" presStyleCnt="1"/>
      <dgm:spPr/>
    </dgm:pt>
    <dgm:pt modelId="{5968E5C3-8F3A-4355-A504-075B9D6CCE40}" type="pres">
      <dgm:prSet presAssocID="{F83E3A2F-C37A-4CD6-8052-ED4DDD77F632}" presName="extraNode" presStyleLbl="node1" presStyleIdx="0" presStyleCnt="4"/>
      <dgm:spPr/>
    </dgm:pt>
    <dgm:pt modelId="{DA8CD3AF-D940-4FE6-9D74-988F33A10442}" type="pres">
      <dgm:prSet presAssocID="{F83E3A2F-C37A-4CD6-8052-ED4DDD77F632}" presName="dstNode" presStyleLbl="node1" presStyleIdx="0" presStyleCnt="4"/>
      <dgm:spPr/>
    </dgm:pt>
    <dgm:pt modelId="{D0A8E565-235E-4F3C-86D3-802200B40FE3}" type="pres">
      <dgm:prSet presAssocID="{F9C46C11-95E7-4337-8AEE-0BCB3009F889}" presName="text_1" presStyleLbl="node1" presStyleIdx="0" presStyleCnt="4">
        <dgm:presLayoutVars>
          <dgm:bulletEnabled val="1"/>
        </dgm:presLayoutVars>
      </dgm:prSet>
      <dgm:spPr/>
    </dgm:pt>
    <dgm:pt modelId="{9582EF5A-429D-4654-BA90-A1FDE90FCEEE}" type="pres">
      <dgm:prSet presAssocID="{F9C46C11-95E7-4337-8AEE-0BCB3009F889}" presName="accent_1" presStyleCnt="0"/>
      <dgm:spPr/>
    </dgm:pt>
    <dgm:pt modelId="{5BAB1569-7131-4F0B-9D8B-4FCFE37DB5F5}" type="pres">
      <dgm:prSet presAssocID="{F9C46C11-95E7-4337-8AEE-0BCB3009F889}" presName="accentRepeatNode" presStyleLbl="solidFgAcc1" presStyleIdx="0" presStyleCnt="4"/>
      <dgm:spPr/>
    </dgm:pt>
    <dgm:pt modelId="{845CBD3E-1EF2-47B5-B7ED-29194B3878B0}" type="pres">
      <dgm:prSet presAssocID="{05FD50D8-A71F-4861-9F3F-0D3B18644B3D}" presName="text_2" presStyleLbl="node1" presStyleIdx="1" presStyleCnt="4">
        <dgm:presLayoutVars>
          <dgm:bulletEnabled val="1"/>
        </dgm:presLayoutVars>
      </dgm:prSet>
      <dgm:spPr/>
    </dgm:pt>
    <dgm:pt modelId="{F08AE8C7-406A-49A2-B574-7FFE763B6935}" type="pres">
      <dgm:prSet presAssocID="{05FD50D8-A71F-4861-9F3F-0D3B18644B3D}" presName="accent_2" presStyleCnt="0"/>
      <dgm:spPr/>
    </dgm:pt>
    <dgm:pt modelId="{ACFAF5BA-14A9-4DF9-9969-8E56FC53A31A}" type="pres">
      <dgm:prSet presAssocID="{05FD50D8-A71F-4861-9F3F-0D3B18644B3D}" presName="accentRepeatNode" presStyleLbl="solidFgAcc1" presStyleIdx="1" presStyleCnt="4"/>
      <dgm:spPr/>
    </dgm:pt>
    <dgm:pt modelId="{896ADBAE-2067-48A3-B4D9-53593497CC10}" type="pres">
      <dgm:prSet presAssocID="{CBB5DAAC-EB2B-4580-9E6F-0BF2BCE5A370}" presName="text_3" presStyleLbl="node1" presStyleIdx="2" presStyleCnt="4">
        <dgm:presLayoutVars>
          <dgm:bulletEnabled val="1"/>
        </dgm:presLayoutVars>
      </dgm:prSet>
      <dgm:spPr/>
    </dgm:pt>
    <dgm:pt modelId="{16A5A5F3-42D5-4C4F-9834-ADD19A1DCDF0}" type="pres">
      <dgm:prSet presAssocID="{CBB5DAAC-EB2B-4580-9E6F-0BF2BCE5A370}" presName="accent_3" presStyleCnt="0"/>
      <dgm:spPr/>
    </dgm:pt>
    <dgm:pt modelId="{79D007FA-64EF-4E42-A747-8B343EC1B3FF}" type="pres">
      <dgm:prSet presAssocID="{CBB5DAAC-EB2B-4580-9E6F-0BF2BCE5A370}" presName="accentRepeatNode" presStyleLbl="solidFgAcc1" presStyleIdx="2" presStyleCnt="4"/>
      <dgm:spPr/>
    </dgm:pt>
    <dgm:pt modelId="{B21E5D60-C514-428D-9512-E2674AE793D6}" type="pres">
      <dgm:prSet presAssocID="{55E1F66F-AE2F-4206-BA7A-F2D4DA4FE39D}" presName="text_4" presStyleLbl="node1" presStyleIdx="3" presStyleCnt="4">
        <dgm:presLayoutVars>
          <dgm:bulletEnabled val="1"/>
        </dgm:presLayoutVars>
      </dgm:prSet>
      <dgm:spPr/>
    </dgm:pt>
    <dgm:pt modelId="{78968A9C-1128-43A1-B811-9FC25EE6B1E3}" type="pres">
      <dgm:prSet presAssocID="{55E1F66F-AE2F-4206-BA7A-F2D4DA4FE39D}" presName="accent_4" presStyleCnt="0"/>
      <dgm:spPr/>
    </dgm:pt>
    <dgm:pt modelId="{A6A921BF-E387-4217-87FF-13537B2C3886}" type="pres">
      <dgm:prSet presAssocID="{55E1F66F-AE2F-4206-BA7A-F2D4DA4FE39D}" presName="accentRepeatNode" presStyleLbl="solidFgAcc1" presStyleIdx="3" presStyleCnt="4"/>
      <dgm:spPr/>
    </dgm:pt>
  </dgm:ptLst>
  <dgm:cxnLst>
    <dgm:cxn modelId="{BD5FB406-A76D-4565-A4E2-42A8E9511739}" srcId="{F83E3A2F-C37A-4CD6-8052-ED4DDD77F632}" destId="{CBB5DAAC-EB2B-4580-9E6F-0BF2BCE5A370}" srcOrd="2" destOrd="0" parTransId="{E11DB3B0-1B0D-46C8-B1C6-3FEA437EC607}" sibTransId="{3F0CBF85-323D-4D09-8939-2333A81E6EB7}"/>
    <dgm:cxn modelId="{0FAEA629-79F4-4DB2-90F6-C0C35BBDE2D3}" srcId="{F83E3A2F-C37A-4CD6-8052-ED4DDD77F632}" destId="{05FD50D8-A71F-4861-9F3F-0D3B18644B3D}" srcOrd="1" destOrd="0" parTransId="{8588F533-C6D7-4E26-92E3-F0546C02162F}" sibTransId="{0D340A12-8B53-46F2-967A-BDD7E86C3DF5}"/>
    <dgm:cxn modelId="{65BF6339-FD76-4AE8-8A29-FDF7313795FE}" type="presOf" srcId="{F83E3A2F-C37A-4CD6-8052-ED4DDD77F632}" destId="{F8FFC5C1-D9D9-4FBE-943A-021325FB479E}" srcOrd="0" destOrd="0" presId="urn:microsoft.com/office/officeart/2008/layout/VerticalCurvedList"/>
    <dgm:cxn modelId="{DE29EC5B-A7B8-4056-B916-772BD5800704}" type="presOf" srcId="{F9C46C11-95E7-4337-8AEE-0BCB3009F889}" destId="{D0A8E565-235E-4F3C-86D3-802200B40FE3}" srcOrd="0" destOrd="0" presId="urn:microsoft.com/office/officeart/2008/layout/VerticalCurvedList"/>
    <dgm:cxn modelId="{E78FE96E-766E-406D-B651-C902272908B4}" type="presOf" srcId="{988625A8-93B0-490F-AEB5-D05979AAA91E}" destId="{7B2C2476-39C9-4333-A572-D826AFED5ECD}" srcOrd="0" destOrd="0" presId="urn:microsoft.com/office/officeart/2008/layout/VerticalCurvedList"/>
    <dgm:cxn modelId="{4C83587A-4EE9-46CF-921A-D5F644E4EA0F}" srcId="{F83E3A2F-C37A-4CD6-8052-ED4DDD77F632}" destId="{55E1F66F-AE2F-4206-BA7A-F2D4DA4FE39D}" srcOrd="3" destOrd="0" parTransId="{FC2AC30D-1C5E-47A7-A33B-8594FF7A69EE}" sibTransId="{B2E1586D-DDD6-4EEB-8457-2D7417DE4D25}"/>
    <dgm:cxn modelId="{17410189-5315-4B7A-B5AE-8D8EFF5CABE3}" type="presOf" srcId="{CBB5DAAC-EB2B-4580-9E6F-0BF2BCE5A370}" destId="{896ADBAE-2067-48A3-B4D9-53593497CC10}" srcOrd="0" destOrd="0" presId="urn:microsoft.com/office/officeart/2008/layout/VerticalCurvedList"/>
    <dgm:cxn modelId="{456561A7-6348-428B-8B0A-8663107EE74D}" type="presOf" srcId="{55E1F66F-AE2F-4206-BA7A-F2D4DA4FE39D}" destId="{B21E5D60-C514-428D-9512-E2674AE793D6}" srcOrd="0" destOrd="0" presId="urn:microsoft.com/office/officeart/2008/layout/VerticalCurvedList"/>
    <dgm:cxn modelId="{C00951B8-EA35-4C1B-B814-BBC868A570DB}" srcId="{F83E3A2F-C37A-4CD6-8052-ED4DDD77F632}" destId="{F9C46C11-95E7-4337-8AEE-0BCB3009F889}" srcOrd="0" destOrd="0" parTransId="{C7E030FD-6214-405A-AB10-F8F93D44E130}" sibTransId="{988625A8-93B0-490F-AEB5-D05979AAA91E}"/>
    <dgm:cxn modelId="{B9DB5DF1-868C-477A-8810-3D7BA2673F2D}" type="presOf" srcId="{05FD50D8-A71F-4861-9F3F-0D3B18644B3D}" destId="{845CBD3E-1EF2-47B5-B7ED-29194B3878B0}" srcOrd="0" destOrd="0" presId="urn:microsoft.com/office/officeart/2008/layout/VerticalCurvedList"/>
    <dgm:cxn modelId="{80456006-6296-49A4-B917-FF0D4CB66DF0}" type="presParOf" srcId="{F8FFC5C1-D9D9-4FBE-943A-021325FB479E}" destId="{C7C687B2-9B1A-41CE-AD8B-192BF23F9ACE}" srcOrd="0" destOrd="0" presId="urn:microsoft.com/office/officeart/2008/layout/VerticalCurvedList"/>
    <dgm:cxn modelId="{40799D0D-2A57-4625-93A3-BD94E53E126B}" type="presParOf" srcId="{C7C687B2-9B1A-41CE-AD8B-192BF23F9ACE}" destId="{8F69237C-9ACC-4DB5-A915-61981A4433A6}" srcOrd="0" destOrd="0" presId="urn:microsoft.com/office/officeart/2008/layout/VerticalCurvedList"/>
    <dgm:cxn modelId="{22FFD3F9-B002-4A83-AFF5-6D387512E083}" type="presParOf" srcId="{8F69237C-9ACC-4DB5-A915-61981A4433A6}" destId="{6B2F4923-A2CF-4E51-880B-8A1A2B4AD9F8}" srcOrd="0" destOrd="0" presId="urn:microsoft.com/office/officeart/2008/layout/VerticalCurvedList"/>
    <dgm:cxn modelId="{8B62B1D1-C7D5-40DF-B399-EFECB09BC9B0}" type="presParOf" srcId="{8F69237C-9ACC-4DB5-A915-61981A4433A6}" destId="{7B2C2476-39C9-4333-A572-D826AFED5ECD}" srcOrd="1" destOrd="0" presId="urn:microsoft.com/office/officeart/2008/layout/VerticalCurvedList"/>
    <dgm:cxn modelId="{4CECA5E2-E1B6-4DEC-B68A-B8E322D3BA5E}" type="presParOf" srcId="{8F69237C-9ACC-4DB5-A915-61981A4433A6}" destId="{5968E5C3-8F3A-4355-A504-075B9D6CCE40}" srcOrd="2" destOrd="0" presId="urn:microsoft.com/office/officeart/2008/layout/VerticalCurvedList"/>
    <dgm:cxn modelId="{E091E8D1-9C67-429B-BA73-6CFFB7D84FD9}" type="presParOf" srcId="{8F69237C-9ACC-4DB5-A915-61981A4433A6}" destId="{DA8CD3AF-D940-4FE6-9D74-988F33A10442}" srcOrd="3" destOrd="0" presId="urn:microsoft.com/office/officeart/2008/layout/VerticalCurvedList"/>
    <dgm:cxn modelId="{57C3CB58-2271-458E-A363-260DC4D8E049}" type="presParOf" srcId="{C7C687B2-9B1A-41CE-AD8B-192BF23F9ACE}" destId="{D0A8E565-235E-4F3C-86D3-802200B40FE3}" srcOrd="1" destOrd="0" presId="urn:microsoft.com/office/officeart/2008/layout/VerticalCurvedList"/>
    <dgm:cxn modelId="{DD7720E8-A5B6-4AF2-BB06-AAF2623531A2}" type="presParOf" srcId="{C7C687B2-9B1A-41CE-AD8B-192BF23F9ACE}" destId="{9582EF5A-429D-4654-BA90-A1FDE90FCEEE}" srcOrd="2" destOrd="0" presId="urn:microsoft.com/office/officeart/2008/layout/VerticalCurvedList"/>
    <dgm:cxn modelId="{D2986DDC-E506-4D31-8F68-AA03AE0B6CA5}" type="presParOf" srcId="{9582EF5A-429D-4654-BA90-A1FDE90FCEEE}" destId="{5BAB1569-7131-4F0B-9D8B-4FCFE37DB5F5}" srcOrd="0" destOrd="0" presId="urn:microsoft.com/office/officeart/2008/layout/VerticalCurvedList"/>
    <dgm:cxn modelId="{0EEBFB64-9F5A-4FF7-9B51-4058DCC62373}" type="presParOf" srcId="{C7C687B2-9B1A-41CE-AD8B-192BF23F9ACE}" destId="{845CBD3E-1EF2-47B5-B7ED-29194B3878B0}" srcOrd="3" destOrd="0" presId="urn:microsoft.com/office/officeart/2008/layout/VerticalCurvedList"/>
    <dgm:cxn modelId="{FCBF970D-B1DB-4A51-B69A-328BBC1D4986}" type="presParOf" srcId="{C7C687B2-9B1A-41CE-AD8B-192BF23F9ACE}" destId="{F08AE8C7-406A-49A2-B574-7FFE763B6935}" srcOrd="4" destOrd="0" presId="urn:microsoft.com/office/officeart/2008/layout/VerticalCurvedList"/>
    <dgm:cxn modelId="{3B846E4B-974D-483C-9B67-69BFE500FEC8}" type="presParOf" srcId="{F08AE8C7-406A-49A2-B574-7FFE763B6935}" destId="{ACFAF5BA-14A9-4DF9-9969-8E56FC53A31A}" srcOrd="0" destOrd="0" presId="urn:microsoft.com/office/officeart/2008/layout/VerticalCurvedList"/>
    <dgm:cxn modelId="{1AAE2AE8-6C0B-4F46-982F-B915287C3481}" type="presParOf" srcId="{C7C687B2-9B1A-41CE-AD8B-192BF23F9ACE}" destId="{896ADBAE-2067-48A3-B4D9-53593497CC10}" srcOrd="5" destOrd="0" presId="urn:microsoft.com/office/officeart/2008/layout/VerticalCurvedList"/>
    <dgm:cxn modelId="{71AEFDD8-644F-4A73-9F95-905EC562A026}" type="presParOf" srcId="{C7C687B2-9B1A-41CE-AD8B-192BF23F9ACE}" destId="{16A5A5F3-42D5-4C4F-9834-ADD19A1DCDF0}" srcOrd="6" destOrd="0" presId="urn:microsoft.com/office/officeart/2008/layout/VerticalCurvedList"/>
    <dgm:cxn modelId="{9E606761-7172-48FD-AB20-3D6E0E849837}" type="presParOf" srcId="{16A5A5F3-42D5-4C4F-9834-ADD19A1DCDF0}" destId="{79D007FA-64EF-4E42-A747-8B343EC1B3FF}" srcOrd="0" destOrd="0" presId="urn:microsoft.com/office/officeart/2008/layout/VerticalCurvedList"/>
    <dgm:cxn modelId="{915936E5-C4F4-44C2-BD83-C27DB6AAACC5}" type="presParOf" srcId="{C7C687B2-9B1A-41CE-AD8B-192BF23F9ACE}" destId="{B21E5D60-C514-428D-9512-E2674AE793D6}" srcOrd="7" destOrd="0" presId="urn:microsoft.com/office/officeart/2008/layout/VerticalCurvedList"/>
    <dgm:cxn modelId="{5AFB364E-F56D-4146-BE9A-7FFFE6191FDB}" type="presParOf" srcId="{C7C687B2-9B1A-41CE-AD8B-192BF23F9ACE}" destId="{78968A9C-1128-43A1-B811-9FC25EE6B1E3}" srcOrd="8" destOrd="0" presId="urn:microsoft.com/office/officeart/2008/layout/VerticalCurvedList"/>
    <dgm:cxn modelId="{CB55E5FE-5A89-4889-95DA-765A1A66373D}" type="presParOf" srcId="{78968A9C-1128-43A1-B811-9FC25EE6B1E3}" destId="{A6A921BF-E387-4217-87FF-13537B2C388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3E3A2F-C37A-4CD6-8052-ED4DDD77F632}"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F9C46C11-95E7-4337-8AEE-0BCB3009F889}">
      <dgm:prSet phldrT="[Text]"/>
      <dgm:spPr/>
      <dgm:t>
        <a:bodyPr/>
        <a:lstStyle/>
        <a:p>
          <a:r>
            <a:rPr lang="vi-VN" dirty="0">
              <a:latin typeface="Times New Roman" panose="02020603050405020304" pitchFamily="18" charset="0"/>
              <a:cs typeface="Times New Roman" panose="02020603050405020304" pitchFamily="18" charset="0"/>
            </a:rPr>
            <a:t>Giúp cô có được nhiều kiến thức, hiểu biết sâu rộng nhiều lĩnh vực.</a:t>
          </a:r>
          <a:endParaRPr lang="en-US" dirty="0"/>
        </a:p>
      </dgm:t>
    </dgm:pt>
    <dgm:pt modelId="{C7E030FD-6214-405A-AB10-F8F93D44E130}" type="parTrans" cxnId="{C00951B8-EA35-4C1B-B814-BBC868A570DB}">
      <dgm:prSet/>
      <dgm:spPr/>
      <dgm:t>
        <a:bodyPr/>
        <a:lstStyle/>
        <a:p>
          <a:endParaRPr lang="en-US"/>
        </a:p>
      </dgm:t>
    </dgm:pt>
    <dgm:pt modelId="{988625A8-93B0-490F-AEB5-D05979AAA91E}" type="sibTrans" cxnId="{C00951B8-EA35-4C1B-B814-BBC868A570DB}">
      <dgm:prSet/>
      <dgm:spPr/>
      <dgm:t>
        <a:bodyPr/>
        <a:lstStyle/>
        <a:p>
          <a:endParaRPr lang="en-US"/>
        </a:p>
      </dgm:t>
    </dgm:pt>
    <dgm:pt modelId="{05FD50D8-A71F-4861-9F3F-0D3B18644B3D}">
      <dgm:prSet phldrT="[Text]"/>
      <dgm:spPr/>
      <dgm:t>
        <a:bodyPr/>
        <a:lstStyle/>
        <a:p>
          <a:r>
            <a:rPr lang="vi-VN" dirty="0">
              <a:latin typeface="Times New Roman" panose="02020603050405020304" pitchFamily="18" charset="0"/>
              <a:cs typeface="Times New Roman" panose="02020603050405020304" pitchFamily="18" charset="0"/>
            </a:rPr>
            <a:t>Giúp cô có khả năng tập trung, rèn đức tính chăm chỉ, cẩn thận.</a:t>
          </a:r>
          <a:endParaRPr lang="en-US" dirty="0"/>
        </a:p>
      </dgm:t>
    </dgm:pt>
    <dgm:pt modelId="{8588F533-C6D7-4E26-92E3-F0546C02162F}" type="parTrans" cxnId="{0FAEA629-79F4-4DB2-90F6-C0C35BBDE2D3}">
      <dgm:prSet/>
      <dgm:spPr/>
      <dgm:t>
        <a:bodyPr/>
        <a:lstStyle/>
        <a:p>
          <a:endParaRPr lang="en-US"/>
        </a:p>
      </dgm:t>
    </dgm:pt>
    <dgm:pt modelId="{0D340A12-8B53-46F2-967A-BDD7E86C3DF5}" type="sibTrans" cxnId="{0FAEA629-79F4-4DB2-90F6-C0C35BBDE2D3}">
      <dgm:prSet/>
      <dgm:spPr/>
      <dgm:t>
        <a:bodyPr/>
        <a:lstStyle/>
        <a:p>
          <a:endParaRPr lang="en-US"/>
        </a:p>
      </dgm:t>
    </dgm:pt>
    <dgm:pt modelId="{F8FFC5C1-D9D9-4FBE-943A-021325FB479E}" type="pres">
      <dgm:prSet presAssocID="{F83E3A2F-C37A-4CD6-8052-ED4DDD77F632}" presName="Name0" presStyleCnt="0">
        <dgm:presLayoutVars>
          <dgm:chMax val="7"/>
          <dgm:chPref val="7"/>
          <dgm:dir/>
        </dgm:presLayoutVars>
      </dgm:prSet>
      <dgm:spPr/>
    </dgm:pt>
    <dgm:pt modelId="{C7C687B2-9B1A-41CE-AD8B-192BF23F9ACE}" type="pres">
      <dgm:prSet presAssocID="{F83E3A2F-C37A-4CD6-8052-ED4DDD77F632}" presName="Name1" presStyleCnt="0"/>
      <dgm:spPr/>
    </dgm:pt>
    <dgm:pt modelId="{8F69237C-9ACC-4DB5-A915-61981A4433A6}" type="pres">
      <dgm:prSet presAssocID="{F83E3A2F-C37A-4CD6-8052-ED4DDD77F632}" presName="cycle" presStyleCnt="0"/>
      <dgm:spPr/>
    </dgm:pt>
    <dgm:pt modelId="{6B2F4923-A2CF-4E51-880B-8A1A2B4AD9F8}" type="pres">
      <dgm:prSet presAssocID="{F83E3A2F-C37A-4CD6-8052-ED4DDD77F632}" presName="srcNode" presStyleLbl="node1" presStyleIdx="0" presStyleCnt="2"/>
      <dgm:spPr/>
    </dgm:pt>
    <dgm:pt modelId="{7B2C2476-39C9-4333-A572-D826AFED5ECD}" type="pres">
      <dgm:prSet presAssocID="{F83E3A2F-C37A-4CD6-8052-ED4DDD77F632}" presName="conn" presStyleLbl="parChTrans1D2" presStyleIdx="0" presStyleCnt="1"/>
      <dgm:spPr/>
    </dgm:pt>
    <dgm:pt modelId="{5968E5C3-8F3A-4355-A504-075B9D6CCE40}" type="pres">
      <dgm:prSet presAssocID="{F83E3A2F-C37A-4CD6-8052-ED4DDD77F632}" presName="extraNode" presStyleLbl="node1" presStyleIdx="0" presStyleCnt="2"/>
      <dgm:spPr/>
    </dgm:pt>
    <dgm:pt modelId="{DA8CD3AF-D940-4FE6-9D74-988F33A10442}" type="pres">
      <dgm:prSet presAssocID="{F83E3A2F-C37A-4CD6-8052-ED4DDD77F632}" presName="dstNode" presStyleLbl="node1" presStyleIdx="0" presStyleCnt="2"/>
      <dgm:spPr/>
    </dgm:pt>
    <dgm:pt modelId="{D0A8E565-235E-4F3C-86D3-802200B40FE3}" type="pres">
      <dgm:prSet presAssocID="{F9C46C11-95E7-4337-8AEE-0BCB3009F889}" presName="text_1" presStyleLbl="node1" presStyleIdx="0" presStyleCnt="2">
        <dgm:presLayoutVars>
          <dgm:bulletEnabled val="1"/>
        </dgm:presLayoutVars>
      </dgm:prSet>
      <dgm:spPr/>
    </dgm:pt>
    <dgm:pt modelId="{9582EF5A-429D-4654-BA90-A1FDE90FCEEE}" type="pres">
      <dgm:prSet presAssocID="{F9C46C11-95E7-4337-8AEE-0BCB3009F889}" presName="accent_1" presStyleCnt="0"/>
      <dgm:spPr/>
    </dgm:pt>
    <dgm:pt modelId="{5BAB1569-7131-4F0B-9D8B-4FCFE37DB5F5}" type="pres">
      <dgm:prSet presAssocID="{F9C46C11-95E7-4337-8AEE-0BCB3009F889}" presName="accentRepeatNode" presStyleLbl="solidFgAcc1" presStyleIdx="0" presStyleCnt="2" custScaleX="63829" custScaleY="82183"/>
      <dgm:spPr/>
    </dgm:pt>
    <dgm:pt modelId="{845CBD3E-1EF2-47B5-B7ED-29194B3878B0}" type="pres">
      <dgm:prSet presAssocID="{05FD50D8-A71F-4861-9F3F-0D3B18644B3D}" presName="text_2" presStyleLbl="node1" presStyleIdx="1" presStyleCnt="2">
        <dgm:presLayoutVars>
          <dgm:bulletEnabled val="1"/>
        </dgm:presLayoutVars>
      </dgm:prSet>
      <dgm:spPr/>
    </dgm:pt>
    <dgm:pt modelId="{F08AE8C7-406A-49A2-B574-7FFE763B6935}" type="pres">
      <dgm:prSet presAssocID="{05FD50D8-A71F-4861-9F3F-0D3B18644B3D}" presName="accent_2" presStyleCnt="0"/>
      <dgm:spPr/>
    </dgm:pt>
    <dgm:pt modelId="{ACFAF5BA-14A9-4DF9-9969-8E56FC53A31A}" type="pres">
      <dgm:prSet presAssocID="{05FD50D8-A71F-4861-9F3F-0D3B18644B3D}" presName="accentRepeatNode" presStyleLbl="solidFgAcc1" presStyleIdx="1" presStyleCnt="2" custScaleX="61967" custScaleY="80872"/>
      <dgm:spPr/>
    </dgm:pt>
  </dgm:ptLst>
  <dgm:cxnLst>
    <dgm:cxn modelId="{0FAEA629-79F4-4DB2-90F6-C0C35BBDE2D3}" srcId="{F83E3A2F-C37A-4CD6-8052-ED4DDD77F632}" destId="{05FD50D8-A71F-4861-9F3F-0D3B18644B3D}" srcOrd="1" destOrd="0" parTransId="{8588F533-C6D7-4E26-92E3-F0546C02162F}" sibTransId="{0D340A12-8B53-46F2-967A-BDD7E86C3DF5}"/>
    <dgm:cxn modelId="{65BF6339-FD76-4AE8-8A29-FDF7313795FE}" type="presOf" srcId="{F83E3A2F-C37A-4CD6-8052-ED4DDD77F632}" destId="{F8FFC5C1-D9D9-4FBE-943A-021325FB479E}" srcOrd="0" destOrd="0" presId="urn:microsoft.com/office/officeart/2008/layout/VerticalCurvedList"/>
    <dgm:cxn modelId="{DE29EC5B-A7B8-4056-B916-772BD5800704}" type="presOf" srcId="{F9C46C11-95E7-4337-8AEE-0BCB3009F889}" destId="{D0A8E565-235E-4F3C-86D3-802200B40FE3}" srcOrd="0" destOrd="0" presId="urn:microsoft.com/office/officeart/2008/layout/VerticalCurvedList"/>
    <dgm:cxn modelId="{E78FE96E-766E-406D-B651-C902272908B4}" type="presOf" srcId="{988625A8-93B0-490F-AEB5-D05979AAA91E}" destId="{7B2C2476-39C9-4333-A572-D826AFED5ECD}" srcOrd="0" destOrd="0" presId="urn:microsoft.com/office/officeart/2008/layout/VerticalCurvedList"/>
    <dgm:cxn modelId="{C00951B8-EA35-4C1B-B814-BBC868A570DB}" srcId="{F83E3A2F-C37A-4CD6-8052-ED4DDD77F632}" destId="{F9C46C11-95E7-4337-8AEE-0BCB3009F889}" srcOrd="0" destOrd="0" parTransId="{C7E030FD-6214-405A-AB10-F8F93D44E130}" sibTransId="{988625A8-93B0-490F-AEB5-D05979AAA91E}"/>
    <dgm:cxn modelId="{B9DB5DF1-868C-477A-8810-3D7BA2673F2D}" type="presOf" srcId="{05FD50D8-A71F-4861-9F3F-0D3B18644B3D}" destId="{845CBD3E-1EF2-47B5-B7ED-29194B3878B0}" srcOrd="0" destOrd="0" presId="urn:microsoft.com/office/officeart/2008/layout/VerticalCurvedList"/>
    <dgm:cxn modelId="{80456006-6296-49A4-B917-FF0D4CB66DF0}" type="presParOf" srcId="{F8FFC5C1-D9D9-4FBE-943A-021325FB479E}" destId="{C7C687B2-9B1A-41CE-AD8B-192BF23F9ACE}" srcOrd="0" destOrd="0" presId="urn:microsoft.com/office/officeart/2008/layout/VerticalCurvedList"/>
    <dgm:cxn modelId="{40799D0D-2A57-4625-93A3-BD94E53E126B}" type="presParOf" srcId="{C7C687B2-9B1A-41CE-AD8B-192BF23F9ACE}" destId="{8F69237C-9ACC-4DB5-A915-61981A4433A6}" srcOrd="0" destOrd="0" presId="urn:microsoft.com/office/officeart/2008/layout/VerticalCurvedList"/>
    <dgm:cxn modelId="{22FFD3F9-B002-4A83-AFF5-6D387512E083}" type="presParOf" srcId="{8F69237C-9ACC-4DB5-A915-61981A4433A6}" destId="{6B2F4923-A2CF-4E51-880B-8A1A2B4AD9F8}" srcOrd="0" destOrd="0" presId="urn:microsoft.com/office/officeart/2008/layout/VerticalCurvedList"/>
    <dgm:cxn modelId="{8B62B1D1-C7D5-40DF-B399-EFECB09BC9B0}" type="presParOf" srcId="{8F69237C-9ACC-4DB5-A915-61981A4433A6}" destId="{7B2C2476-39C9-4333-A572-D826AFED5ECD}" srcOrd="1" destOrd="0" presId="urn:microsoft.com/office/officeart/2008/layout/VerticalCurvedList"/>
    <dgm:cxn modelId="{4CECA5E2-E1B6-4DEC-B68A-B8E322D3BA5E}" type="presParOf" srcId="{8F69237C-9ACC-4DB5-A915-61981A4433A6}" destId="{5968E5C3-8F3A-4355-A504-075B9D6CCE40}" srcOrd="2" destOrd="0" presId="urn:microsoft.com/office/officeart/2008/layout/VerticalCurvedList"/>
    <dgm:cxn modelId="{E091E8D1-9C67-429B-BA73-6CFFB7D84FD9}" type="presParOf" srcId="{8F69237C-9ACC-4DB5-A915-61981A4433A6}" destId="{DA8CD3AF-D940-4FE6-9D74-988F33A10442}" srcOrd="3" destOrd="0" presId="urn:microsoft.com/office/officeart/2008/layout/VerticalCurvedList"/>
    <dgm:cxn modelId="{57C3CB58-2271-458E-A363-260DC4D8E049}" type="presParOf" srcId="{C7C687B2-9B1A-41CE-AD8B-192BF23F9ACE}" destId="{D0A8E565-235E-4F3C-86D3-802200B40FE3}" srcOrd="1" destOrd="0" presId="urn:microsoft.com/office/officeart/2008/layout/VerticalCurvedList"/>
    <dgm:cxn modelId="{DD7720E8-A5B6-4AF2-BB06-AAF2623531A2}" type="presParOf" srcId="{C7C687B2-9B1A-41CE-AD8B-192BF23F9ACE}" destId="{9582EF5A-429D-4654-BA90-A1FDE90FCEEE}" srcOrd="2" destOrd="0" presId="urn:microsoft.com/office/officeart/2008/layout/VerticalCurvedList"/>
    <dgm:cxn modelId="{D2986DDC-E506-4D31-8F68-AA03AE0B6CA5}" type="presParOf" srcId="{9582EF5A-429D-4654-BA90-A1FDE90FCEEE}" destId="{5BAB1569-7131-4F0B-9D8B-4FCFE37DB5F5}" srcOrd="0" destOrd="0" presId="urn:microsoft.com/office/officeart/2008/layout/VerticalCurvedList"/>
    <dgm:cxn modelId="{0EEBFB64-9F5A-4FF7-9B51-4058DCC62373}" type="presParOf" srcId="{C7C687B2-9B1A-41CE-AD8B-192BF23F9ACE}" destId="{845CBD3E-1EF2-47B5-B7ED-29194B3878B0}" srcOrd="3" destOrd="0" presId="urn:microsoft.com/office/officeart/2008/layout/VerticalCurvedList"/>
    <dgm:cxn modelId="{FCBF970D-B1DB-4A51-B69A-328BBC1D4986}" type="presParOf" srcId="{C7C687B2-9B1A-41CE-AD8B-192BF23F9ACE}" destId="{F08AE8C7-406A-49A2-B574-7FFE763B6935}" srcOrd="4" destOrd="0" presId="urn:microsoft.com/office/officeart/2008/layout/VerticalCurvedList"/>
    <dgm:cxn modelId="{3B846E4B-974D-483C-9B67-69BFE500FEC8}" type="presParOf" srcId="{F08AE8C7-406A-49A2-B574-7FFE763B6935}" destId="{ACFAF5BA-14A9-4DF9-9969-8E56FC53A31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2C2476-39C9-4333-A572-D826AFED5ECD}">
      <dsp:nvSpPr>
        <dsp:cNvPr id="0" name=""/>
        <dsp:cNvSpPr/>
      </dsp:nvSpPr>
      <dsp:spPr>
        <a:xfrm>
          <a:off x="-6126981" y="-937410"/>
          <a:ext cx="7293488" cy="7293488"/>
        </a:xfrm>
        <a:prstGeom prst="blockArc">
          <a:avLst>
            <a:gd name="adj1" fmla="val 18900000"/>
            <a:gd name="adj2" fmla="val 2700000"/>
            <a:gd name="adj3" fmla="val 296"/>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A8E565-235E-4F3C-86D3-802200B40FE3}">
      <dsp:nvSpPr>
        <dsp:cNvPr id="0" name=""/>
        <dsp:cNvSpPr/>
      </dsp:nvSpPr>
      <dsp:spPr>
        <a:xfrm>
          <a:off x="610504" y="416587"/>
          <a:ext cx="7440913" cy="83360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vi-VN" sz="2500" kern="1200" dirty="0">
              <a:latin typeface="Times New Roman" panose="02020603050405020304" pitchFamily="18" charset="0"/>
              <a:cs typeface="Times New Roman" panose="02020603050405020304" pitchFamily="18" charset="0"/>
            </a:rPr>
            <a:t>Hằng ngày, cứ tan học là cô trốn biệt vào một góc phòng khách, say sưa đọc.</a:t>
          </a:r>
          <a:endParaRPr lang="en-US" sz="2500" kern="1200" dirty="0"/>
        </a:p>
      </dsp:txBody>
      <dsp:txXfrm>
        <a:off x="610504" y="416587"/>
        <a:ext cx="7440913" cy="833607"/>
      </dsp:txXfrm>
    </dsp:sp>
    <dsp:sp modelId="{5BAB1569-7131-4F0B-9D8B-4FCFE37DB5F5}">
      <dsp:nvSpPr>
        <dsp:cNvPr id="0" name=""/>
        <dsp:cNvSpPr/>
      </dsp:nvSpPr>
      <dsp:spPr>
        <a:xfrm>
          <a:off x="89500" y="312386"/>
          <a:ext cx="1042009" cy="104200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5CBD3E-1EF2-47B5-B7ED-29194B3878B0}">
      <dsp:nvSpPr>
        <dsp:cNvPr id="0" name=""/>
        <dsp:cNvSpPr/>
      </dsp:nvSpPr>
      <dsp:spPr>
        <a:xfrm>
          <a:off x="1088431" y="1667215"/>
          <a:ext cx="6962986" cy="83360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vi-VN" sz="2500" kern="1200" dirty="0">
              <a:latin typeface="Times New Roman" panose="02020603050405020304" pitchFamily="18" charset="0"/>
              <a:cs typeface="Times New Roman" panose="02020603050405020304" pitchFamily="18" charset="0"/>
            </a:rPr>
            <a:t>Ham đọc đến mức anh chị bày trò nghịch ngợm với mình mà không biết.</a:t>
          </a:r>
          <a:endParaRPr lang="en-US" sz="2500" kern="1200" dirty="0"/>
        </a:p>
      </dsp:txBody>
      <dsp:txXfrm>
        <a:off x="1088431" y="1667215"/>
        <a:ext cx="6962986" cy="833607"/>
      </dsp:txXfrm>
    </dsp:sp>
    <dsp:sp modelId="{ACFAF5BA-14A9-4DF9-9969-8E56FC53A31A}">
      <dsp:nvSpPr>
        <dsp:cNvPr id="0" name=""/>
        <dsp:cNvSpPr/>
      </dsp:nvSpPr>
      <dsp:spPr>
        <a:xfrm>
          <a:off x="567426" y="1563014"/>
          <a:ext cx="1042009" cy="1042009"/>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6ADBAE-2067-48A3-B4D9-53593497CC10}">
      <dsp:nvSpPr>
        <dsp:cNvPr id="0" name=""/>
        <dsp:cNvSpPr/>
      </dsp:nvSpPr>
      <dsp:spPr>
        <a:xfrm>
          <a:off x="1088431" y="2917843"/>
          <a:ext cx="6962986" cy="83360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vi-VN" sz="2500" kern="1200" dirty="0">
              <a:latin typeface="Times New Roman" panose="02020603050405020304" pitchFamily="18" charset="0"/>
              <a:cs typeface="Times New Roman" panose="02020603050405020304" pitchFamily="18" charset="0"/>
            </a:rPr>
            <a:t>Ở yên đọc sách trong suốt 2 tiếng đồng hồ.</a:t>
          </a:r>
          <a:endParaRPr lang="en-US" sz="2500" kern="1200" dirty="0"/>
        </a:p>
      </dsp:txBody>
      <dsp:txXfrm>
        <a:off x="1088431" y="2917843"/>
        <a:ext cx="6962986" cy="833607"/>
      </dsp:txXfrm>
    </dsp:sp>
    <dsp:sp modelId="{79D007FA-64EF-4E42-A747-8B343EC1B3FF}">
      <dsp:nvSpPr>
        <dsp:cNvPr id="0" name=""/>
        <dsp:cNvSpPr/>
      </dsp:nvSpPr>
      <dsp:spPr>
        <a:xfrm>
          <a:off x="567426" y="2813642"/>
          <a:ext cx="1042009" cy="1042009"/>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1E5D60-C514-428D-9512-E2674AE793D6}">
      <dsp:nvSpPr>
        <dsp:cNvPr id="0" name=""/>
        <dsp:cNvSpPr/>
      </dsp:nvSpPr>
      <dsp:spPr>
        <a:xfrm>
          <a:off x="610504" y="4168472"/>
          <a:ext cx="7440913" cy="83360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vi-VN" sz="2500" kern="1200" dirty="0">
              <a:latin typeface="Times New Roman" panose="02020603050405020304" pitchFamily="18" charset="0"/>
              <a:cs typeface="Times New Roman" panose="02020603050405020304" pitchFamily="18" charset="0"/>
            </a:rPr>
            <a:t>Khi ghế đổ, chỉ cười rồi lại sang nơi khác đọc sách tiếp.</a:t>
          </a:r>
          <a:endParaRPr lang="en-US" sz="2500" kern="1200" dirty="0"/>
        </a:p>
      </dsp:txBody>
      <dsp:txXfrm>
        <a:off x="610504" y="4168472"/>
        <a:ext cx="7440913" cy="833607"/>
      </dsp:txXfrm>
    </dsp:sp>
    <dsp:sp modelId="{A6A921BF-E387-4217-87FF-13537B2C3886}">
      <dsp:nvSpPr>
        <dsp:cNvPr id="0" name=""/>
        <dsp:cNvSpPr/>
      </dsp:nvSpPr>
      <dsp:spPr>
        <a:xfrm>
          <a:off x="89500" y="4064271"/>
          <a:ext cx="1042009" cy="1042009"/>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2C2476-39C9-4333-A572-D826AFED5ECD}">
      <dsp:nvSpPr>
        <dsp:cNvPr id="0" name=""/>
        <dsp:cNvSpPr/>
      </dsp:nvSpPr>
      <dsp:spPr>
        <a:xfrm>
          <a:off x="-6126981" y="-937410"/>
          <a:ext cx="7293488" cy="7293488"/>
        </a:xfrm>
        <a:prstGeom prst="blockArc">
          <a:avLst>
            <a:gd name="adj1" fmla="val 18900000"/>
            <a:gd name="adj2" fmla="val 2700000"/>
            <a:gd name="adj3" fmla="val 296"/>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A8E565-235E-4F3C-86D3-802200B40FE3}">
      <dsp:nvSpPr>
        <dsp:cNvPr id="0" name=""/>
        <dsp:cNvSpPr/>
      </dsp:nvSpPr>
      <dsp:spPr>
        <a:xfrm>
          <a:off x="948087" y="774110"/>
          <a:ext cx="7103330" cy="154800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86360" rIns="86360" bIns="86360" numCol="1" spcCol="1270" anchor="ctr" anchorCtr="0">
          <a:noAutofit/>
        </a:bodyPr>
        <a:lstStyle/>
        <a:p>
          <a:pPr marL="0" lvl="0" indent="0" algn="l" defTabSz="1511300">
            <a:lnSpc>
              <a:spcPct val="90000"/>
            </a:lnSpc>
            <a:spcBef>
              <a:spcPct val="0"/>
            </a:spcBef>
            <a:spcAft>
              <a:spcPct val="35000"/>
            </a:spcAft>
            <a:buNone/>
          </a:pPr>
          <a:r>
            <a:rPr lang="vi-VN" sz="3400" kern="1200" dirty="0">
              <a:latin typeface="Times New Roman" panose="02020603050405020304" pitchFamily="18" charset="0"/>
              <a:cs typeface="Times New Roman" panose="02020603050405020304" pitchFamily="18" charset="0"/>
            </a:rPr>
            <a:t>Giúp cô có được nhiều kiến thức, hiểu biết sâu rộng nhiều lĩnh vực.</a:t>
          </a:r>
          <a:endParaRPr lang="en-US" sz="3400" kern="1200" dirty="0"/>
        </a:p>
      </dsp:txBody>
      <dsp:txXfrm>
        <a:off x="948087" y="774110"/>
        <a:ext cx="7103330" cy="1548004"/>
      </dsp:txXfrm>
    </dsp:sp>
    <dsp:sp modelId="{5BAB1569-7131-4F0B-9D8B-4FCFE37DB5F5}">
      <dsp:nvSpPr>
        <dsp:cNvPr id="0" name=""/>
        <dsp:cNvSpPr/>
      </dsp:nvSpPr>
      <dsp:spPr>
        <a:xfrm>
          <a:off x="330540" y="752990"/>
          <a:ext cx="1235094" cy="159024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5CBD3E-1EF2-47B5-B7ED-29194B3878B0}">
      <dsp:nvSpPr>
        <dsp:cNvPr id="0" name=""/>
        <dsp:cNvSpPr/>
      </dsp:nvSpPr>
      <dsp:spPr>
        <a:xfrm>
          <a:off x="948087" y="3096551"/>
          <a:ext cx="7103330" cy="154800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86360" rIns="86360" bIns="86360" numCol="1" spcCol="1270" anchor="ctr" anchorCtr="0">
          <a:noAutofit/>
        </a:bodyPr>
        <a:lstStyle/>
        <a:p>
          <a:pPr marL="0" lvl="0" indent="0" algn="l" defTabSz="1511300">
            <a:lnSpc>
              <a:spcPct val="90000"/>
            </a:lnSpc>
            <a:spcBef>
              <a:spcPct val="0"/>
            </a:spcBef>
            <a:spcAft>
              <a:spcPct val="35000"/>
            </a:spcAft>
            <a:buNone/>
          </a:pPr>
          <a:r>
            <a:rPr lang="vi-VN" sz="3400" kern="1200" dirty="0">
              <a:latin typeface="Times New Roman" panose="02020603050405020304" pitchFamily="18" charset="0"/>
              <a:cs typeface="Times New Roman" panose="02020603050405020304" pitchFamily="18" charset="0"/>
            </a:rPr>
            <a:t>Giúp cô có khả năng tập trung, rèn đức tính chăm chỉ, cẩn thận.</a:t>
          </a:r>
          <a:endParaRPr lang="en-US" sz="3400" kern="1200" dirty="0"/>
        </a:p>
      </dsp:txBody>
      <dsp:txXfrm>
        <a:off x="948087" y="3096551"/>
        <a:ext cx="7103330" cy="1548004"/>
      </dsp:txXfrm>
    </dsp:sp>
    <dsp:sp modelId="{ACFAF5BA-14A9-4DF9-9969-8E56FC53A31A}">
      <dsp:nvSpPr>
        <dsp:cNvPr id="0" name=""/>
        <dsp:cNvSpPr/>
      </dsp:nvSpPr>
      <dsp:spPr>
        <a:xfrm>
          <a:off x="348555" y="3088114"/>
          <a:ext cx="1199065" cy="1564878"/>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34A5CA-AE80-4CAA-B7E3-96627D3B2F83}" type="datetimeFigureOut">
              <a:rPr lang="en-US" smtClean="0"/>
              <a:pPr/>
              <a:t>01/09/2023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DD5BC7-5A6B-41D6-8D42-30A80B6F14C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DD5BC7-5A6B-41D6-8D42-30A80B6F14C0}" type="slidenum">
              <a:rPr lang="en-US" smtClean="0"/>
              <a:pPr/>
              <a:t>1</a:t>
            </a:fld>
            <a:endParaRPr lang="en-US"/>
          </a:p>
        </p:txBody>
      </p:sp>
    </p:spTree>
    <p:extLst>
      <p:ext uri="{BB962C8B-B14F-4D97-AF65-F5344CB8AC3E}">
        <p14:creationId xmlns:p14="http://schemas.microsoft.com/office/powerpoint/2010/main" val="214851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4</a:t>
            </a:fld>
            <a:endParaRPr lang="en-US" altLang="en-US"/>
          </a:p>
        </p:txBody>
      </p:sp>
    </p:spTree>
    <p:extLst>
      <p:ext uri="{BB962C8B-B14F-4D97-AF65-F5344CB8AC3E}">
        <p14:creationId xmlns:p14="http://schemas.microsoft.com/office/powerpoint/2010/main" val="1426513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5</a:t>
            </a:fld>
            <a:endParaRPr lang="en-US" altLang="en-US"/>
          </a:p>
        </p:txBody>
      </p:sp>
    </p:spTree>
    <p:extLst>
      <p:ext uri="{BB962C8B-B14F-4D97-AF65-F5344CB8AC3E}">
        <p14:creationId xmlns:p14="http://schemas.microsoft.com/office/powerpoint/2010/main" val="890947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6</a:t>
            </a:fld>
            <a:endParaRPr lang="en-US" altLang="en-US"/>
          </a:p>
        </p:txBody>
      </p:sp>
    </p:spTree>
    <p:extLst>
      <p:ext uri="{BB962C8B-B14F-4D97-AF65-F5344CB8AC3E}">
        <p14:creationId xmlns:p14="http://schemas.microsoft.com/office/powerpoint/2010/main" val="61560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84993"/>
          <p:cNvSpPr>
            <a:spLocks noGrp="1" noRot="1" noChangeAspect="1" noTextEdit="1"/>
          </p:cNvSpPr>
          <p:nvPr>
            <p:ph type="sldImg"/>
          </p:nvPr>
        </p:nvSpPr>
        <p:spPr>
          <a:ln/>
        </p:spPr>
      </p:sp>
      <p:sp>
        <p:nvSpPr>
          <p:cNvPr id="46083" name="文本占位符 84994"/>
          <p:cNvSpPr>
            <a:spLocks noGrp="1"/>
          </p:cNvSpPr>
          <p:nvPr>
            <p:ph type="body" idx="1"/>
          </p:nvPr>
        </p:nvSpPr>
        <p:spPr>
          <a:noFill/>
        </p:spPr>
        <p:txBody>
          <a:bodyPr>
            <a:prstTxWarp prst="textNoShape">
              <a:avLst/>
            </a:prstTxWarp>
          </a:bodyPr>
          <a:lstStyle/>
          <a:p>
            <a:endParaRPr lang="en-US"/>
          </a:p>
        </p:txBody>
      </p:sp>
      <p:sp>
        <p:nvSpPr>
          <p:cNvPr id="46084" name="灯片编号占位符 1"/>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9BEF7B59-ED01-4927-87E6-F74C9731B478}" type="slidenum">
              <a:rPr lang="en-US" altLang="zh-CN" sz="1200"/>
              <a:pPr algn="r" eaLnBrk="1" hangingPunct="1"/>
              <a:t>18</a:t>
            </a:fld>
            <a:endParaRPr lang="en-US" altLang="zh-CN" sz="1200"/>
          </a:p>
        </p:txBody>
      </p:sp>
    </p:spTree>
    <p:extLst>
      <p:ext uri="{BB962C8B-B14F-4D97-AF65-F5344CB8AC3E}">
        <p14:creationId xmlns:p14="http://schemas.microsoft.com/office/powerpoint/2010/main" val="1774847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01/09/2023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01/09/2023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01/09/2023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01/09/2023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8161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01/09/2023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01/09/2023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01/09/2023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01/09/2023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01/09/2023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01/09/2023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01/09/2023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01/09/2023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01/09/2023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215A81-BB7E-442C-853C-EC84612B03D7}"/>
              </a:ext>
            </a:extLst>
          </p:cNvPr>
          <p:cNvPicPr>
            <a:picLocks noChangeAspect="1"/>
          </p:cNvPicPr>
          <p:nvPr/>
        </p:nvPicPr>
        <p:blipFill rotWithShape="1">
          <a:blip r:embed="rId3">
            <a:extLst>
              <a:ext uri="{28A0092B-C50C-407E-A947-70E740481C1C}">
                <a14:useLocalDpi xmlns:a14="http://schemas.microsoft.com/office/drawing/2010/main" val="0"/>
              </a:ext>
            </a:extLst>
          </a:blip>
          <a:srcRect l="68893" t="60983" r="6496" b="8431"/>
          <a:stretch/>
        </p:blipFill>
        <p:spPr>
          <a:xfrm>
            <a:off x="6598581" y="0"/>
            <a:ext cx="5514817" cy="5846164"/>
          </a:xfrm>
          <a:prstGeom prst="rect">
            <a:avLst/>
          </a:prstGeom>
        </p:spPr>
      </p:pic>
      <p:sp>
        <p:nvSpPr>
          <p:cNvPr id="4" name="Cloud Callout 2">
            <a:extLst>
              <a:ext uri="{FF2B5EF4-FFF2-40B4-BE49-F238E27FC236}">
                <a16:creationId xmlns:a16="http://schemas.microsoft.com/office/drawing/2014/main" id="{D6685161-03C0-4C49-807A-DD738BCB8637}"/>
              </a:ext>
            </a:extLst>
          </p:cNvPr>
          <p:cNvSpPr/>
          <p:nvPr/>
        </p:nvSpPr>
        <p:spPr>
          <a:xfrm>
            <a:off x="0" y="1663909"/>
            <a:ext cx="6598582" cy="2543854"/>
          </a:xfrm>
          <a:prstGeom prst="cloudCallout">
            <a:avLst>
              <a:gd name="adj1" fmla="val -21543"/>
              <a:gd name="adj2" fmla="val 6481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a:solidFill>
                  <a:srgbClr val="002060"/>
                </a:solidFill>
                <a:latin typeface="Times New Roman" panose="02020603050405020304" pitchFamily="18" charset="0"/>
                <a:cs typeface="Times New Roman" panose="02020603050405020304" pitchFamily="18" charset="0"/>
              </a:rPr>
              <a:t>ĐÂY LÀ AI?</a:t>
            </a:r>
          </a:p>
        </p:txBody>
      </p:sp>
      <p:pic>
        <p:nvPicPr>
          <p:cNvPr id="6" name="Picture 5">
            <a:extLst>
              <a:ext uri="{FF2B5EF4-FFF2-40B4-BE49-F238E27FC236}">
                <a16:creationId xmlns:a16="http://schemas.microsoft.com/office/drawing/2014/main" id="{F49D028A-42FC-4D6F-82FB-7279328E5767}"/>
              </a:ext>
            </a:extLst>
          </p:cNvPr>
          <p:cNvPicPr>
            <a:picLocks noChangeAspect="1"/>
          </p:cNvPicPr>
          <p:nvPr/>
        </p:nvPicPr>
        <p:blipFill rotWithShape="1">
          <a:blip r:embed="rId3">
            <a:extLst>
              <a:ext uri="{28A0092B-C50C-407E-A947-70E740481C1C}">
                <a14:useLocalDpi xmlns:a14="http://schemas.microsoft.com/office/drawing/2010/main" val="0"/>
              </a:ext>
            </a:extLst>
          </a:blip>
          <a:srcRect l="68893" t="91705" r="6496" b="2885"/>
          <a:stretch/>
        </p:blipFill>
        <p:spPr>
          <a:xfrm>
            <a:off x="6598580" y="5810925"/>
            <a:ext cx="5584402" cy="1047075"/>
          </a:xfrm>
          <a:prstGeom prst="rect">
            <a:avLst/>
          </a:prstGeom>
        </p:spPr>
      </p:pic>
    </p:spTree>
    <p:extLst>
      <p:ext uri="{BB962C8B-B14F-4D97-AF65-F5344CB8AC3E}">
        <p14:creationId xmlns:p14="http://schemas.microsoft.com/office/powerpoint/2010/main" val="263915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3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amond(out)">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CA5C12-5E8E-4075-8B21-B6F20A1A1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93" y="-163280"/>
            <a:ext cx="12673408" cy="6984759"/>
          </a:xfrm>
          <a:prstGeom prst="rect">
            <a:avLst/>
          </a:prstGeom>
        </p:spPr>
      </p:pic>
      <p:sp>
        <p:nvSpPr>
          <p:cNvPr id="6" name="Rectangle 5">
            <a:extLst>
              <a:ext uri="{FF2B5EF4-FFF2-40B4-BE49-F238E27FC236}">
                <a16:creationId xmlns:a16="http://schemas.microsoft.com/office/drawing/2014/main" id="{6E2CEBD5-8010-465B-B7C1-F4B99B0DE278}"/>
              </a:ext>
            </a:extLst>
          </p:cNvPr>
          <p:cNvSpPr/>
          <p:nvPr/>
        </p:nvSpPr>
        <p:spPr>
          <a:xfrm>
            <a:off x="427219" y="260662"/>
            <a:ext cx="1514006" cy="10643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Bahnschrift Condensed" panose="020B0502040204020203" pitchFamily="34" charset="0"/>
              </a:rPr>
              <a:t>ĐOẠN 3</a:t>
            </a:r>
          </a:p>
        </p:txBody>
      </p:sp>
      <p:sp>
        <p:nvSpPr>
          <p:cNvPr id="10" name="TextBox 9">
            <a:extLst>
              <a:ext uri="{FF2B5EF4-FFF2-40B4-BE49-F238E27FC236}">
                <a16:creationId xmlns:a16="http://schemas.microsoft.com/office/drawing/2014/main" id="{92DE900C-1E2E-454A-899A-F5FCAF8BF8E2}"/>
              </a:ext>
            </a:extLst>
          </p:cNvPr>
          <p:cNvSpPr txBox="1"/>
          <p:nvPr/>
        </p:nvSpPr>
        <p:spPr>
          <a:xfrm>
            <a:off x="2543116" y="435603"/>
            <a:ext cx="8924359" cy="830997"/>
          </a:xfrm>
          <a:prstGeom prst="rect">
            <a:avLst/>
          </a:prstGeom>
          <a:noFill/>
        </p:spPr>
        <p:txBody>
          <a:bodyPr wrap="square">
            <a:spAutoFit/>
          </a:bodyPr>
          <a:lstStyle/>
          <a:p>
            <a:pPr algn="ctr"/>
            <a:r>
              <a:rPr lang="en-US" sz="4800" b="1" dirty="0" err="1">
                <a:solidFill>
                  <a:srgbClr val="C10977"/>
                </a:solidFill>
                <a:latin typeface="Bahnschrift Condensed" panose="020B0502040204020203" pitchFamily="34" charset="0"/>
              </a:rPr>
              <a:t>Vì</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sao</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suốt</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hai</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giờ</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ba</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chiếc</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ghế</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không</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đổ</a:t>
            </a:r>
            <a:r>
              <a:rPr lang="en-US" sz="4800" b="1" dirty="0">
                <a:solidFill>
                  <a:srgbClr val="C10977"/>
                </a:solidFill>
                <a:latin typeface="Bahnschrift Condensed" panose="020B0502040204020203" pitchFamily="34" charset="0"/>
              </a:rPr>
              <a:t>?</a:t>
            </a:r>
          </a:p>
        </p:txBody>
      </p:sp>
      <p:sp>
        <p:nvSpPr>
          <p:cNvPr id="12" name="TextBox 11">
            <a:extLst>
              <a:ext uri="{FF2B5EF4-FFF2-40B4-BE49-F238E27FC236}">
                <a16:creationId xmlns:a16="http://schemas.microsoft.com/office/drawing/2014/main" id="{1B533BC1-D261-4FC4-AA5B-C875B6DC10B2}"/>
              </a:ext>
            </a:extLst>
          </p:cNvPr>
          <p:cNvSpPr txBox="1"/>
          <p:nvPr/>
        </p:nvSpPr>
        <p:spPr>
          <a:xfrm>
            <a:off x="1184222" y="1498644"/>
            <a:ext cx="10747946" cy="2123658"/>
          </a:xfrm>
          <a:prstGeom prst="rect">
            <a:avLst/>
          </a:prstGeom>
          <a:noFill/>
        </p:spPr>
        <p:txBody>
          <a:bodyPr wrap="square">
            <a:spAutoFit/>
          </a:bodyPr>
          <a:lstStyle/>
          <a:p>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Ma-</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ri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không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nghe</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thấy</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anh</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chị</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gọi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vì</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cô</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bé</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đang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mải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đọc</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sách</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a:t>
            </a:r>
          </a:p>
          <a:p>
            <a:endParaRPr lang="en-US" sz="4400" dirty="0">
              <a:solidFill>
                <a:schemeClr val="tx2">
                  <a:lumMod val="75000"/>
                </a:schemeClr>
              </a:solidFill>
              <a:latin typeface="Bahnschrift Condensed" panose="020B0502040204020203"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32C6B9D-CD33-4AD8-8065-9C8D82D7747B}"/>
              </a:ext>
            </a:extLst>
          </p:cNvPr>
          <p:cNvSpPr txBox="1"/>
          <p:nvPr/>
        </p:nvSpPr>
        <p:spPr>
          <a:xfrm>
            <a:off x="1729830" y="3965732"/>
            <a:ext cx="8924359" cy="830997"/>
          </a:xfrm>
          <a:prstGeom prst="rect">
            <a:avLst/>
          </a:prstGeom>
          <a:noFill/>
        </p:spPr>
        <p:txBody>
          <a:bodyPr wrap="square">
            <a:spAutoFit/>
          </a:bodyPr>
          <a:lstStyle/>
          <a:p>
            <a:pPr algn="ctr"/>
            <a:r>
              <a:rPr lang="en-US" sz="4800" b="1" dirty="0">
                <a:solidFill>
                  <a:srgbClr val="C10977"/>
                </a:solidFill>
                <a:latin typeface="Bahnschrift Condensed" panose="020B0502040204020203" pitchFamily="34" charset="0"/>
              </a:rPr>
              <a:t>Khi </a:t>
            </a:r>
            <a:r>
              <a:rPr lang="en-US" sz="4800" b="1" dirty="0" err="1">
                <a:solidFill>
                  <a:srgbClr val="C10977"/>
                </a:solidFill>
                <a:latin typeface="Bahnschrift Condensed" panose="020B0502040204020203" pitchFamily="34" charset="0"/>
              </a:rPr>
              <a:t>ghế</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đổ</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thái</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độ</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của</a:t>
            </a:r>
            <a:r>
              <a:rPr lang="en-US" sz="4800" b="1" dirty="0">
                <a:solidFill>
                  <a:srgbClr val="C10977"/>
                </a:solidFill>
                <a:latin typeface="Bahnschrift Condensed" panose="020B0502040204020203" pitchFamily="34" charset="0"/>
              </a:rPr>
              <a:t> Ma-</a:t>
            </a:r>
            <a:r>
              <a:rPr lang="en-US" sz="4800" b="1" dirty="0" err="1">
                <a:solidFill>
                  <a:srgbClr val="C10977"/>
                </a:solidFill>
                <a:latin typeface="Bahnschrift Condensed" panose="020B0502040204020203" pitchFamily="34" charset="0"/>
              </a:rPr>
              <a:t>ri</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thế</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nào</a:t>
            </a:r>
            <a:r>
              <a:rPr lang="en-US" sz="4800" b="1" dirty="0">
                <a:solidFill>
                  <a:srgbClr val="C10977"/>
                </a:solidFill>
                <a:latin typeface="Bahnschrift Condensed" panose="020B0502040204020203" pitchFamily="34" charset="0"/>
              </a:rPr>
              <a:t>?</a:t>
            </a:r>
          </a:p>
        </p:txBody>
      </p:sp>
      <p:sp>
        <p:nvSpPr>
          <p:cNvPr id="8" name="TextBox 7">
            <a:extLst>
              <a:ext uri="{FF2B5EF4-FFF2-40B4-BE49-F238E27FC236}">
                <a16:creationId xmlns:a16="http://schemas.microsoft.com/office/drawing/2014/main" id="{5210C57B-F450-42AC-8A8E-374F9BB40A1D}"/>
              </a:ext>
            </a:extLst>
          </p:cNvPr>
          <p:cNvSpPr txBox="1"/>
          <p:nvPr/>
        </p:nvSpPr>
        <p:spPr>
          <a:xfrm>
            <a:off x="818037" y="4975847"/>
            <a:ext cx="10747946" cy="1446550"/>
          </a:xfrm>
          <a:prstGeom prst="rect">
            <a:avLst/>
          </a:prstGeom>
          <a:noFill/>
        </p:spPr>
        <p:txBody>
          <a:bodyPr wrap="square">
            <a:spAutoFit/>
          </a:bodyPr>
          <a:lstStyle/>
          <a:p>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Ma-</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ri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chỉ</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cười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rồi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lại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cầm</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sách</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sang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phòng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khác</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lặng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lẽ</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đọc</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tiếp</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a:t>
            </a:r>
          </a:p>
        </p:txBody>
      </p:sp>
    </p:spTree>
    <p:extLst>
      <p:ext uri="{BB962C8B-B14F-4D97-AF65-F5344CB8AC3E}">
        <p14:creationId xmlns:p14="http://schemas.microsoft.com/office/powerpoint/2010/main" val="536941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2"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CA5C12-5E8E-4075-8B21-B6F20A1A1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93" y="-163280"/>
            <a:ext cx="12673408" cy="6984759"/>
          </a:xfrm>
          <a:prstGeom prst="rect">
            <a:avLst/>
          </a:prstGeom>
        </p:spPr>
      </p:pic>
      <p:sp>
        <p:nvSpPr>
          <p:cNvPr id="6" name="Rectangle 5">
            <a:extLst>
              <a:ext uri="{FF2B5EF4-FFF2-40B4-BE49-F238E27FC236}">
                <a16:creationId xmlns:a16="http://schemas.microsoft.com/office/drawing/2014/main" id="{6E2CEBD5-8010-465B-B7C1-F4B99B0DE278}"/>
              </a:ext>
            </a:extLst>
          </p:cNvPr>
          <p:cNvSpPr/>
          <p:nvPr/>
        </p:nvSpPr>
        <p:spPr>
          <a:xfrm>
            <a:off x="427219" y="260662"/>
            <a:ext cx="1514006" cy="10643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Bahnschrift Condensed" panose="020B0502040204020203" pitchFamily="34" charset="0"/>
              </a:rPr>
              <a:t>ĐOẠN 4</a:t>
            </a:r>
          </a:p>
        </p:txBody>
      </p:sp>
      <p:sp>
        <p:nvSpPr>
          <p:cNvPr id="10" name="TextBox 9">
            <a:extLst>
              <a:ext uri="{FF2B5EF4-FFF2-40B4-BE49-F238E27FC236}">
                <a16:creationId xmlns:a16="http://schemas.microsoft.com/office/drawing/2014/main" id="{92DE900C-1E2E-454A-899A-F5FCAF8BF8E2}"/>
              </a:ext>
            </a:extLst>
          </p:cNvPr>
          <p:cNvSpPr txBox="1"/>
          <p:nvPr/>
        </p:nvSpPr>
        <p:spPr>
          <a:xfrm>
            <a:off x="1806316" y="435603"/>
            <a:ext cx="10125856" cy="830997"/>
          </a:xfrm>
          <a:prstGeom prst="rect">
            <a:avLst/>
          </a:prstGeom>
          <a:noFill/>
        </p:spPr>
        <p:txBody>
          <a:bodyPr wrap="square">
            <a:spAutoFit/>
          </a:bodyPr>
          <a:lstStyle/>
          <a:p>
            <a:pPr algn="ctr"/>
            <a:r>
              <a:rPr lang="en-US" sz="4800" b="1" dirty="0" err="1">
                <a:solidFill>
                  <a:srgbClr val="C10977"/>
                </a:solidFill>
                <a:latin typeface="Bahnschrift Condensed" panose="020B0502040204020203" pitchFamily="34" charset="0"/>
              </a:rPr>
              <a:t>Về</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sau</a:t>
            </a:r>
            <a:r>
              <a:rPr lang="en-US" sz="4800" b="1" dirty="0">
                <a:solidFill>
                  <a:srgbClr val="C10977"/>
                </a:solidFill>
                <a:latin typeface="Bahnschrift Condensed" panose="020B0502040204020203" pitchFamily="34" charset="0"/>
              </a:rPr>
              <a:t> Ma-</a:t>
            </a:r>
            <a:r>
              <a:rPr lang="en-US" sz="4800" b="1" dirty="0" err="1">
                <a:solidFill>
                  <a:srgbClr val="C10977"/>
                </a:solidFill>
                <a:latin typeface="Bahnschrift Condensed" panose="020B0502040204020203" pitchFamily="34" charset="0"/>
              </a:rPr>
              <a:t>ri</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trở</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thành</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một</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người</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như</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thế</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nào</a:t>
            </a:r>
            <a:r>
              <a:rPr lang="en-US" sz="4800" b="1" dirty="0">
                <a:solidFill>
                  <a:srgbClr val="C10977"/>
                </a:solidFill>
                <a:latin typeface="Bahnschrift Condensed" panose="020B0502040204020203" pitchFamily="34" charset="0"/>
              </a:rPr>
              <a:t>?</a:t>
            </a:r>
          </a:p>
        </p:txBody>
      </p:sp>
      <p:sp>
        <p:nvSpPr>
          <p:cNvPr id="12" name="TextBox 11">
            <a:extLst>
              <a:ext uri="{FF2B5EF4-FFF2-40B4-BE49-F238E27FC236}">
                <a16:creationId xmlns:a16="http://schemas.microsoft.com/office/drawing/2014/main" id="{1B533BC1-D261-4FC4-AA5B-C875B6DC10B2}"/>
              </a:ext>
            </a:extLst>
          </p:cNvPr>
          <p:cNvSpPr txBox="1"/>
          <p:nvPr/>
        </p:nvSpPr>
        <p:spPr>
          <a:xfrm>
            <a:off x="719529" y="2719838"/>
            <a:ext cx="10747946" cy="2123658"/>
          </a:xfrm>
          <a:prstGeom prst="rect">
            <a:avLst/>
          </a:prstGeom>
          <a:noFill/>
        </p:spPr>
        <p:txBody>
          <a:bodyPr wrap="square">
            <a:spAutoFit/>
          </a:bodyPr>
          <a:lstStyle/>
          <a:p>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Ma-</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ri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trở</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thành</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nhà</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bác</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học</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nổi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tiếng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Bà</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2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lần</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đạt</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giải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thưởng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Nô</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-ben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và</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là</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người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phụ</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nữ</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đầu</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tiên</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đạt</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giải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thưởng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cao</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quý</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này</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a:t>
            </a:r>
          </a:p>
        </p:txBody>
      </p:sp>
    </p:spTree>
    <p:extLst>
      <p:ext uri="{BB962C8B-B14F-4D97-AF65-F5344CB8AC3E}">
        <p14:creationId xmlns:p14="http://schemas.microsoft.com/office/powerpoint/2010/main" val="4871896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C51FF19-4E5A-416F-A972-D693A2A96D98}"/>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Rectangle: Rounded Corners 3">
            <a:extLst>
              <a:ext uri="{FF2B5EF4-FFF2-40B4-BE49-F238E27FC236}">
                <a16:creationId xmlns:a16="http://schemas.microsoft.com/office/drawing/2014/main" id="{08147266-E343-4988-B259-D6D33659E7B0}"/>
              </a:ext>
            </a:extLst>
          </p:cNvPr>
          <p:cNvSpPr/>
          <p:nvPr/>
        </p:nvSpPr>
        <p:spPr>
          <a:xfrm>
            <a:off x="-164893" y="0"/>
            <a:ext cx="9833548" cy="17388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dirty="0">
                <a:solidFill>
                  <a:schemeClr val="accent2">
                    <a:lumMod val="75000"/>
                  </a:schemeClr>
                </a:solidFill>
                <a:latin typeface="Bahnschrift SemiLight Condensed" panose="020B0502040204020203" pitchFamily="34" charset="0"/>
              </a:rPr>
              <a:t>KỂ CHUYỆN THEO NHÓM ĐÔI</a:t>
            </a:r>
          </a:p>
        </p:txBody>
      </p:sp>
      <p:sp>
        <p:nvSpPr>
          <p:cNvPr id="5" name="Rectangle 4">
            <a:extLst>
              <a:ext uri="{FF2B5EF4-FFF2-40B4-BE49-F238E27FC236}">
                <a16:creationId xmlns:a16="http://schemas.microsoft.com/office/drawing/2014/main" id="{1E60C1F1-77ED-4452-BDE8-35D693119E57}"/>
              </a:ext>
            </a:extLst>
          </p:cNvPr>
          <p:cNvSpPr/>
          <p:nvPr/>
        </p:nvSpPr>
        <p:spPr>
          <a:xfrm>
            <a:off x="0" y="2964305"/>
            <a:ext cx="8094689" cy="266824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chemeClr val="tx2"/>
                </a:solidFill>
                <a:latin typeface="Bahnschrift SemiBold SemiConden" panose="020B0502040204020203" pitchFamily="34" charset="0"/>
              </a:rPr>
              <a:t>Lời</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kể</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tự</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nhiên</a:t>
            </a:r>
            <a:r>
              <a:rPr lang="en-US" sz="3600" b="1" dirty="0">
                <a:solidFill>
                  <a:schemeClr val="tx2"/>
                </a:solidFill>
                <a:latin typeface="Bahnschrift SemiBold SemiConden" panose="020B0502040204020203" pitchFamily="34" charset="0"/>
              </a:rPr>
              <a:t>. </a:t>
            </a:r>
          </a:p>
          <a:p>
            <a:pPr algn="ctr"/>
            <a:r>
              <a:rPr lang="en-US" sz="3600" b="1" dirty="0" err="1">
                <a:solidFill>
                  <a:schemeClr val="tx2"/>
                </a:solidFill>
                <a:latin typeface="Bahnschrift SemiBold SemiConden" panose="020B0502040204020203" pitchFamily="34" charset="0"/>
              </a:rPr>
              <a:t>Biết</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kết</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hợp</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nét</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mặt</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với</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giọng</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kể</a:t>
            </a:r>
            <a:r>
              <a:rPr lang="en-US" sz="3600" b="1" dirty="0">
                <a:solidFill>
                  <a:schemeClr val="tx2"/>
                </a:solidFill>
                <a:latin typeface="Bahnschrift SemiBold SemiConden" panose="020B0502040204020203" pitchFamily="34" charset="0"/>
              </a:rPr>
              <a:t>.</a:t>
            </a:r>
          </a:p>
          <a:p>
            <a:pPr algn="ctr"/>
            <a:r>
              <a:rPr lang="en-US" sz="3600" b="1" dirty="0" err="1">
                <a:solidFill>
                  <a:schemeClr val="tx2"/>
                </a:solidFill>
                <a:latin typeface="Bahnschrift SemiBold SemiConden" panose="020B0502040204020203" pitchFamily="34" charset="0"/>
              </a:rPr>
              <a:t>Nắm</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được</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nội</a:t>
            </a:r>
            <a:r>
              <a:rPr lang="en-US" sz="3600" b="1" dirty="0">
                <a:solidFill>
                  <a:schemeClr val="tx2"/>
                </a:solidFill>
                <a:latin typeface="Bahnschrift SemiBold SemiConden" panose="020B0502040204020203" pitchFamily="34" charset="0"/>
              </a:rPr>
              <a:t> dung </a:t>
            </a:r>
            <a:r>
              <a:rPr lang="en-US" sz="3600" b="1" dirty="0" err="1">
                <a:solidFill>
                  <a:schemeClr val="tx2"/>
                </a:solidFill>
                <a:latin typeface="Bahnschrift SemiBold SemiConden" panose="020B0502040204020203" pitchFamily="34" charset="0"/>
              </a:rPr>
              <a:t>chính</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của</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câu</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chuyện</a:t>
            </a:r>
            <a:endParaRPr lang="en-US" sz="3600" b="1" dirty="0">
              <a:solidFill>
                <a:schemeClr val="tx2"/>
              </a:solidFill>
              <a:latin typeface="Bahnschrift SemiBold SemiConden" panose="020B0502040204020203" pitchFamily="34" charset="0"/>
            </a:endParaRPr>
          </a:p>
        </p:txBody>
      </p:sp>
      <p:sp>
        <p:nvSpPr>
          <p:cNvPr id="6" name="Oval 5">
            <a:extLst>
              <a:ext uri="{FF2B5EF4-FFF2-40B4-BE49-F238E27FC236}">
                <a16:creationId xmlns:a16="http://schemas.microsoft.com/office/drawing/2014/main" id="{F0302B3C-8729-4CDC-B521-2CCAA1FCC115}"/>
              </a:ext>
            </a:extLst>
          </p:cNvPr>
          <p:cNvSpPr/>
          <p:nvPr/>
        </p:nvSpPr>
        <p:spPr>
          <a:xfrm>
            <a:off x="2938072" y="2473377"/>
            <a:ext cx="2428407" cy="9556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TIÊU CHÍ</a:t>
            </a:r>
          </a:p>
        </p:txBody>
      </p:sp>
    </p:spTree>
    <p:extLst>
      <p:ext uri="{BB962C8B-B14F-4D97-AF65-F5344CB8AC3E}">
        <p14:creationId xmlns:p14="http://schemas.microsoft.com/office/powerpoint/2010/main" val="126426951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2">
            <a:extLst>
              <a:ext uri="{FF2B5EF4-FFF2-40B4-BE49-F238E27FC236}">
                <a16:creationId xmlns:a16="http://schemas.microsoft.com/office/drawing/2014/main" id="{4CE1F58C-7701-8FCA-BBC9-7D2F8B68F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214" y="1412776"/>
            <a:ext cx="11305571" cy="5445224"/>
          </a:xfrm>
          <a:prstGeom prst="rect">
            <a:avLst/>
          </a:prstGeom>
          <a:noFill/>
        </p:spPr>
      </p:pic>
      <p:pic>
        <p:nvPicPr>
          <p:cNvPr id="5" name="图片 9">
            <a:extLst>
              <a:ext uri="{FF2B5EF4-FFF2-40B4-BE49-F238E27FC236}">
                <a16:creationId xmlns:a16="http://schemas.microsoft.com/office/drawing/2014/main" id="{B4FC1B9C-4FF3-AE66-7126-FCE1BF1F2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2144" y="-81327"/>
            <a:ext cx="1803639" cy="1803639"/>
          </a:xfrm>
          <a:prstGeom prst="rect">
            <a:avLst/>
          </a:prstGeom>
        </p:spPr>
      </p:pic>
      <p:sp>
        <p:nvSpPr>
          <p:cNvPr id="11" name="TextBox 10">
            <a:extLst>
              <a:ext uri="{FF2B5EF4-FFF2-40B4-BE49-F238E27FC236}">
                <a16:creationId xmlns:a16="http://schemas.microsoft.com/office/drawing/2014/main" id="{E50A04FF-347F-9261-8AC0-BBBDC1EE634D}"/>
              </a:ext>
            </a:extLst>
          </p:cNvPr>
          <p:cNvSpPr txBox="1"/>
          <p:nvPr/>
        </p:nvSpPr>
        <p:spPr>
          <a:xfrm>
            <a:off x="2567608" y="2924944"/>
            <a:ext cx="7632848" cy="830997"/>
          </a:xfrm>
          <a:prstGeom prst="rect">
            <a:avLst/>
          </a:prstGeom>
          <a:noFill/>
        </p:spPr>
        <p:txBody>
          <a:bodyPr wrap="square">
            <a:spAutoFit/>
          </a:bodyPr>
          <a:lstStyle/>
          <a:p>
            <a:pPr defTabSz="1219170">
              <a:buClr>
                <a:srgbClr val="E6FFFD"/>
              </a:buClr>
            </a:pPr>
            <a:r>
              <a:rPr lang="en-US" sz="4800" b="1" kern="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KỂ CHUYỆN TRƯỚC LỚP</a:t>
            </a:r>
            <a:endParaRPr lang="en-US" sz="48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1164483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695400" y="2659559"/>
            <a:ext cx="11305256" cy="769441"/>
          </a:xfrm>
          <a:prstGeom prst="rect">
            <a:avLst/>
          </a:prstGeom>
          <a:noFill/>
        </p:spPr>
        <p:txBody>
          <a:bodyPr wrap="square" rtlCol="0">
            <a:spAutoFit/>
          </a:bodyPr>
          <a:lstStyle/>
          <a:p>
            <a:r>
              <a:rPr lang="en-US" sz="4400" b="1">
                <a:solidFill>
                  <a:srgbClr val="0070C0"/>
                </a:solidFill>
                <a:latin typeface="UTM Avo" panose="02040603050506020204" pitchFamily="18" charset="0"/>
              </a:rPr>
              <a:t>TRAO ĐỔI VỀ NỘI DUNG CÂU CHUYỆN</a:t>
            </a:r>
          </a:p>
        </p:txBody>
      </p:sp>
    </p:spTree>
    <p:extLst>
      <p:ext uri="{BB962C8B-B14F-4D97-AF65-F5344CB8AC3E}">
        <p14:creationId xmlns:p14="http://schemas.microsoft.com/office/powerpoint/2010/main" val="1037852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1E585654-E1CD-4349-AD52-A13903CFF8F7}"/>
              </a:ext>
            </a:extLst>
          </p:cNvPr>
          <p:cNvGraphicFramePr/>
          <p:nvPr>
            <p:extLst>
              <p:ext uri="{D42A27DB-BD31-4B8C-83A1-F6EECF244321}">
                <p14:modId xmlns:p14="http://schemas.microsoft.com/office/powerpoint/2010/main" val="3198600634"/>
              </p:ext>
            </p:extLst>
          </p:nvPr>
        </p:nvGraphicFramePr>
        <p:xfrm>
          <a:off x="4190584" y="194858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peech Bubble: Oval 3">
            <a:extLst>
              <a:ext uri="{FF2B5EF4-FFF2-40B4-BE49-F238E27FC236}">
                <a16:creationId xmlns:a16="http://schemas.microsoft.com/office/drawing/2014/main" id="{0B98B51E-B47D-4F6B-99DC-EC40B336C9FC}"/>
              </a:ext>
            </a:extLst>
          </p:cNvPr>
          <p:cNvSpPr/>
          <p:nvPr/>
        </p:nvSpPr>
        <p:spPr>
          <a:xfrm>
            <a:off x="1858841" y="0"/>
            <a:ext cx="4884127" cy="2135650"/>
          </a:xfrm>
          <a:prstGeom prst="wedgeEllipseCallout">
            <a:avLst>
              <a:gd name="adj1" fmla="val -53278"/>
              <a:gd name="adj2" fmla="val 53066"/>
            </a:avLst>
          </a:prstGeom>
          <a:solidFill>
            <a:srgbClr val="99CC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7030A0"/>
              </a:solidFill>
            </a:endParaRPr>
          </a:p>
        </p:txBody>
      </p:sp>
      <p:sp>
        <p:nvSpPr>
          <p:cNvPr id="5" name="Rectangle 4">
            <a:extLst>
              <a:ext uri="{FF2B5EF4-FFF2-40B4-BE49-F238E27FC236}">
                <a16:creationId xmlns:a16="http://schemas.microsoft.com/office/drawing/2014/main" id="{8AEE1052-9128-45FC-BF65-A787919E2BE6}"/>
              </a:ext>
            </a:extLst>
          </p:cNvPr>
          <p:cNvSpPr/>
          <p:nvPr/>
        </p:nvSpPr>
        <p:spPr>
          <a:xfrm>
            <a:off x="2442882" y="174102"/>
            <a:ext cx="4563247" cy="1600380"/>
          </a:xfrm>
          <a:prstGeom prst="rect">
            <a:avLst/>
          </a:prstGeom>
        </p:spPr>
        <p:txBody>
          <a:bodyPr wrap="square" lIns="121861" tIns="60931" rIns="121861" bIns="60931">
            <a:spAutoFit/>
          </a:bodyPr>
          <a:lstStyle/>
          <a:p>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chi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Ma-</a:t>
            </a:r>
            <a:r>
              <a:rPr lang="en-US" sz="3200" dirty="0" err="1">
                <a:latin typeface="Times New Roman" panose="02020603050405020304" pitchFamily="18" charset="0"/>
                <a:cs typeface="Times New Roman" panose="02020603050405020304" pitchFamily="18" charset="0"/>
              </a:rPr>
              <a:t>ri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ham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sách</a:t>
            </a:r>
            <a:r>
              <a:rPr lang="en-US" sz="3200" dirty="0">
                <a:latin typeface="Times New Roman" panose="02020603050405020304" pitchFamily="18" charset="0"/>
                <a:cs typeface="Times New Roman" panose="02020603050405020304" pitchFamily="18" charset="0"/>
              </a:rPr>
              <a:t>?</a:t>
            </a:r>
            <a:endParaRPr lang="vi-VN" sz="4267" dirty="0">
              <a:latin typeface="Times New Roman" panose="02020603050405020304" pitchFamily="18" charset="0"/>
              <a:cs typeface="Times New Roman" panose="02020603050405020304" pitchFamily="18" charset="0"/>
            </a:endParaRPr>
          </a:p>
        </p:txBody>
      </p:sp>
      <p:grpSp>
        <p:nvGrpSpPr>
          <p:cNvPr id="6" name="Google Shape;1184;p63">
            <a:extLst>
              <a:ext uri="{FF2B5EF4-FFF2-40B4-BE49-F238E27FC236}">
                <a16:creationId xmlns:a16="http://schemas.microsoft.com/office/drawing/2014/main" id="{5A683D0E-23E9-4441-AD2C-A4C70D7000F3}"/>
              </a:ext>
            </a:extLst>
          </p:cNvPr>
          <p:cNvGrpSpPr/>
          <p:nvPr/>
        </p:nvGrpSpPr>
        <p:grpSpPr>
          <a:xfrm rot="21193171">
            <a:off x="183360" y="1040038"/>
            <a:ext cx="1867904" cy="2286692"/>
            <a:chOff x="2039108" y="678179"/>
            <a:chExt cx="1846062" cy="2319889"/>
          </a:xfrm>
        </p:grpSpPr>
        <p:grpSp>
          <p:nvGrpSpPr>
            <p:cNvPr id="7" name="Google Shape;1185;p63">
              <a:extLst>
                <a:ext uri="{FF2B5EF4-FFF2-40B4-BE49-F238E27FC236}">
                  <a16:creationId xmlns:a16="http://schemas.microsoft.com/office/drawing/2014/main" id="{202ECF3B-3A5A-4CFC-9F67-66BF2DD0B70C}"/>
                </a:ext>
              </a:extLst>
            </p:cNvPr>
            <p:cNvGrpSpPr/>
            <p:nvPr/>
          </p:nvGrpSpPr>
          <p:grpSpPr>
            <a:xfrm>
              <a:off x="2039108" y="678179"/>
              <a:ext cx="1846062" cy="2319889"/>
              <a:chOff x="-1122992" y="804804"/>
              <a:chExt cx="1846062" cy="2319889"/>
            </a:xfrm>
          </p:grpSpPr>
          <p:sp>
            <p:nvSpPr>
              <p:cNvPr id="9" name="Google Shape;1186;p63">
                <a:extLst>
                  <a:ext uri="{FF2B5EF4-FFF2-40B4-BE49-F238E27FC236}">
                    <a16:creationId xmlns:a16="http://schemas.microsoft.com/office/drawing/2014/main" id="{1BDC15F8-4F57-477A-98D2-B7EF5252EE2A}"/>
                  </a:ext>
                </a:extLst>
              </p:cNvPr>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 name="Google Shape;1187;p63">
                <a:extLst>
                  <a:ext uri="{FF2B5EF4-FFF2-40B4-BE49-F238E27FC236}">
                    <a16:creationId xmlns:a16="http://schemas.microsoft.com/office/drawing/2014/main" id="{6EC37A2A-8891-45AE-98C3-7A30633E39C8}"/>
                  </a:ext>
                </a:extLst>
              </p:cNvPr>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endParaRPr sz="2400"/>
              </a:p>
            </p:txBody>
          </p:sp>
          <p:sp>
            <p:nvSpPr>
              <p:cNvPr id="11" name="Google Shape;1188;p63">
                <a:extLst>
                  <a:ext uri="{FF2B5EF4-FFF2-40B4-BE49-F238E27FC236}">
                    <a16:creationId xmlns:a16="http://schemas.microsoft.com/office/drawing/2014/main" id="{02A3DE35-2A27-482D-A2A7-812B31A5379C}"/>
                  </a:ext>
                </a:extLst>
              </p:cNvPr>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12" name="Google Shape;1189;p63">
                <a:extLst>
                  <a:ext uri="{FF2B5EF4-FFF2-40B4-BE49-F238E27FC236}">
                    <a16:creationId xmlns:a16="http://schemas.microsoft.com/office/drawing/2014/main" id="{3C148CF8-23E2-432B-8A6E-B577F22BDAD2}"/>
                  </a:ext>
                </a:extLst>
              </p:cNvPr>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13" name="Google Shape;1190;p63">
                <a:extLst>
                  <a:ext uri="{FF2B5EF4-FFF2-40B4-BE49-F238E27FC236}">
                    <a16:creationId xmlns:a16="http://schemas.microsoft.com/office/drawing/2014/main" id="{B63973EB-2C28-4EFE-AD34-DACE8D1F2E1C}"/>
                  </a:ext>
                </a:extLst>
              </p:cNvPr>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 name="Google Shape;1191;p63">
                <a:extLst>
                  <a:ext uri="{FF2B5EF4-FFF2-40B4-BE49-F238E27FC236}">
                    <a16:creationId xmlns:a16="http://schemas.microsoft.com/office/drawing/2014/main" id="{E37BE7E7-25BB-4ADD-A0FC-38297A1A07D1}"/>
                  </a:ext>
                </a:extLst>
              </p:cNvPr>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5" name="Google Shape;1192;p63">
                <a:extLst>
                  <a:ext uri="{FF2B5EF4-FFF2-40B4-BE49-F238E27FC236}">
                    <a16:creationId xmlns:a16="http://schemas.microsoft.com/office/drawing/2014/main" id="{B0603D31-D2CE-483F-B73D-33974659E15D}"/>
                  </a:ext>
                </a:extLst>
              </p:cNvPr>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16" name="Google Shape;1193;p63">
                <a:extLst>
                  <a:ext uri="{FF2B5EF4-FFF2-40B4-BE49-F238E27FC236}">
                    <a16:creationId xmlns:a16="http://schemas.microsoft.com/office/drawing/2014/main" id="{A4484F39-877C-4A4A-A11D-8CA6CD08FAEF}"/>
                  </a:ext>
                </a:extLst>
              </p:cNvPr>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17" name="Google Shape;1194;p63">
                <a:extLst>
                  <a:ext uri="{FF2B5EF4-FFF2-40B4-BE49-F238E27FC236}">
                    <a16:creationId xmlns:a16="http://schemas.microsoft.com/office/drawing/2014/main" id="{A90389E4-DC73-4603-8780-91739A873D11}"/>
                  </a:ext>
                </a:extLst>
              </p:cNvPr>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8" name="Google Shape;1195;p63">
                <a:extLst>
                  <a:ext uri="{FF2B5EF4-FFF2-40B4-BE49-F238E27FC236}">
                    <a16:creationId xmlns:a16="http://schemas.microsoft.com/office/drawing/2014/main" id="{66FC52F2-0CF5-45F9-BC3D-A7C3AFF0484A}"/>
                  </a:ext>
                </a:extLst>
              </p:cNvPr>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9" name="Google Shape;1196;p63">
                <a:extLst>
                  <a:ext uri="{FF2B5EF4-FFF2-40B4-BE49-F238E27FC236}">
                    <a16:creationId xmlns:a16="http://schemas.microsoft.com/office/drawing/2014/main" id="{FA2F7688-3B58-4A70-8AAD-3D8EE7022A53}"/>
                  </a:ext>
                </a:extLst>
              </p:cNvPr>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121900" tIns="121900" rIns="121900" bIns="121900" anchor="ctr" anchorCtr="0">
                <a:noAutofit/>
              </a:bodyPr>
              <a:lstStyle/>
              <a:p>
                <a:endParaRPr sz="2400" dirty="0"/>
              </a:p>
            </p:txBody>
          </p:sp>
          <p:sp>
            <p:nvSpPr>
              <p:cNvPr id="20" name="Google Shape;1197;p63">
                <a:extLst>
                  <a:ext uri="{FF2B5EF4-FFF2-40B4-BE49-F238E27FC236}">
                    <a16:creationId xmlns:a16="http://schemas.microsoft.com/office/drawing/2014/main" id="{572A613C-C261-48A7-B54C-A304B0BC4326}"/>
                  </a:ext>
                </a:extLst>
              </p:cNvPr>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1" name="Google Shape;1198;p63">
                <a:extLst>
                  <a:ext uri="{FF2B5EF4-FFF2-40B4-BE49-F238E27FC236}">
                    <a16:creationId xmlns:a16="http://schemas.microsoft.com/office/drawing/2014/main" id="{5ED24206-DE15-47B2-B6BA-B6C06829C877}"/>
                  </a:ext>
                </a:extLst>
              </p:cNvPr>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121900" tIns="121900" rIns="121900" bIns="121900" anchor="ctr" anchorCtr="0">
                <a:noAutofit/>
              </a:bodyPr>
              <a:lstStyle/>
              <a:p>
                <a:endParaRPr sz="2400"/>
              </a:p>
            </p:txBody>
          </p:sp>
          <p:sp>
            <p:nvSpPr>
              <p:cNvPr id="22" name="Google Shape;1199;p63">
                <a:extLst>
                  <a:ext uri="{FF2B5EF4-FFF2-40B4-BE49-F238E27FC236}">
                    <a16:creationId xmlns:a16="http://schemas.microsoft.com/office/drawing/2014/main" id="{0774C0DA-5F49-4A55-B614-8B1C8D3C8CCD}"/>
                  </a:ext>
                </a:extLst>
              </p:cNvPr>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121900" tIns="121900" rIns="121900" bIns="121900" anchor="ctr" anchorCtr="0">
                <a:noAutofit/>
              </a:bodyPr>
              <a:lstStyle/>
              <a:p>
                <a:endParaRPr sz="2400"/>
              </a:p>
            </p:txBody>
          </p:sp>
          <p:sp>
            <p:nvSpPr>
              <p:cNvPr id="23" name="Google Shape;1200;p63">
                <a:extLst>
                  <a:ext uri="{FF2B5EF4-FFF2-40B4-BE49-F238E27FC236}">
                    <a16:creationId xmlns:a16="http://schemas.microsoft.com/office/drawing/2014/main" id="{027AA473-4FDF-4A13-BB55-3425AF2883E5}"/>
                  </a:ext>
                </a:extLst>
              </p:cNvPr>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121900" tIns="121900" rIns="121900" bIns="121900" anchor="ctr" anchorCtr="0">
                <a:noAutofit/>
              </a:bodyPr>
              <a:lstStyle/>
              <a:p>
                <a:endParaRPr sz="2400"/>
              </a:p>
            </p:txBody>
          </p:sp>
          <p:sp>
            <p:nvSpPr>
              <p:cNvPr id="24" name="Google Shape;1201;p63">
                <a:extLst>
                  <a:ext uri="{FF2B5EF4-FFF2-40B4-BE49-F238E27FC236}">
                    <a16:creationId xmlns:a16="http://schemas.microsoft.com/office/drawing/2014/main" id="{02F4D4FE-CE05-4F02-B93C-167FBEA6B6DA}"/>
                  </a:ext>
                </a:extLst>
              </p:cNvPr>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121900" tIns="121900" rIns="121900" bIns="121900" anchor="ctr" anchorCtr="0">
                <a:noAutofit/>
              </a:bodyPr>
              <a:lstStyle/>
              <a:p>
                <a:endParaRPr sz="2400"/>
              </a:p>
            </p:txBody>
          </p:sp>
          <p:sp>
            <p:nvSpPr>
              <p:cNvPr id="25" name="Google Shape;1202;p63">
                <a:extLst>
                  <a:ext uri="{FF2B5EF4-FFF2-40B4-BE49-F238E27FC236}">
                    <a16:creationId xmlns:a16="http://schemas.microsoft.com/office/drawing/2014/main" id="{0767C961-7E4A-4954-BBDC-FA7E4209FB95}"/>
                  </a:ext>
                </a:extLst>
              </p:cNvPr>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121900" tIns="121900" rIns="121900" bIns="121900" anchor="ctr" anchorCtr="0">
                <a:noAutofit/>
              </a:bodyPr>
              <a:lstStyle/>
              <a:p>
                <a:endParaRPr sz="2400"/>
              </a:p>
            </p:txBody>
          </p:sp>
          <p:sp>
            <p:nvSpPr>
              <p:cNvPr id="26" name="Google Shape;1203;p63">
                <a:extLst>
                  <a:ext uri="{FF2B5EF4-FFF2-40B4-BE49-F238E27FC236}">
                    <a16:creationId xmlns:a16="http://schemas.microsoft.com/office/drawing/2014/main" id="{067482F7-E379-4587-9A8F-3F0E5FB35DB0}"/>
                  </a:ext>
                </a:extLst>
              </p:cNvPr>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121900" tIns="121900" rIns="121900" bIns="121900" anchor="ctr" anchorCtr="0">
                <a:noAutofit/>
              </a:bodyPr>
              <a:lstStyle/>
              <a:p>
                <a:endParaRPr sz="2400"/>
              </a:p>
            </p:txBody>
          </p:sp>
          <p:sp>
            <p:nvSpPr>
              <p:cNvPr id="27" name="Google Shape;1204;p63">
                <a:extLst>
                  <a:ext uri="{FF2B5EF4-FFF2-40B4-BE49-F238E27FC236}">
                    <a16:creationId xmlns:a16="http://schemas.microsoft.com/office/drawing/2014/main" id="{CE24A2C1-A703-40F4-81B9-4B74B84CAF73}"/>
                  </a:ext>
                </a:extLst>
              </p:cNvPr>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121900" tIns="121900" rIns="121900" bIns="121900" anchor="ctr" anchorCtr="0">
                <a:noAutofit/>
              </a:bodyPr>
              <a:lstStyle/>
              <a:p>
                <a:endParaRPr sz="2400"/>
              </a:p>
            </p:txBody>
          </p:sp>
          <p:sp>
            <p:nvSpPr>
              <p:cNvPr id="28" name="Google Shape;1205;p63">
                <a:extLst>
                  <a:ext uri="{FF2B5EF4-FFF2-40B4-BE49-F238E27FC236}">
                    <a16:creationId xmlns:a16="http://schemas.microsoft.com/office/drawing/2014/main" id="{D0AF1DCC-BA7C-4AA1-B85B-29287C6BEBFC}"/>
                  </a:ext>
                </a:extLst>
              </p:cNvPr>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121900" tIns="121900" rIns="121900" bIns="121900" anchor="ctr" anchorCtr="0">
                <a:noAutofit/>
              </a:bodyPr>
              <a:lstStyle/>
              <a:p>
                <a:endParaRPr sz="2400"/>
              </a:p>
            </p:txBody>
          </p:sp>
          <p:sp>
            <p:nvSpPr>
              <p:cNvPr id="29" name="Google Shape;1206;p63">
                <a:extLst>
                  <a:ext uri="{FF2B5EF4-FFF2-40B4-BE49-F238E27FC236}">
                    <a16:creationId xmlns:a16="http://schemas.microsoft.com/office/drawing/2014/main" id="{8FA8B547-00EF-44F6-B482-3B717F232F25}"/>
                  </a:ext>
                </a:extLst>
              </p:cNvPr>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121900" tIns="121900" rIns="121900" bIns="121900" anchor="ctr" anchorCtr="0">
                <a:noAutofit/>
              </a:bodyPr>
              <a:lstStyle/>
              <a:p>
                <a:endParaRPr sz="2400" dirty="0"/>
              </a:p>
            </p:txBody>
          </p:sp>
          <p:sp>
            <p:nvSpPr>
              <p:cNvPr id="30" name="Google Shape;1207;p63">
                <a:extLst>
                  <a:ext uri="{FF2B5EF4-FFF2-40B4-BE49-F238E27FC236}">
                    <a16:creationId xmlns:a16="http://schemas.microsoft.com/office/drawing/2014/main" id="{9DBAFEA4-C78E-4D74-892D-41B49CF9088B}"/>
                  </a:ext>
                </a:extLst>
              </p:cNvPr>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121900" tIns="121900" rIns="121900" bIns="121900" anchor="ctr" anchorCtr="0">
                <a:noAutofit/>
              </a:bodyPr>
              <a:lstStyle/>
              <a:p>
                <a:endParaRPr sz="2400"/>
              </a:p>
            </p:txBody>
          </p:sp>
          <p:sp>
            <p:nvSpPr>
              <p:cNvPr id="31" name="Google Shape;1208;p63">
                <a:extLst>
                  <a:ext uri="{FF2B5EF4-FFF2-40B4-BE49-F238E27FC236}">
                    <a16:creationId xmlns:a16="http://schemas.microsoft.com/office/drawing/2014/main" id="{838A5852-044A-4AD8-8B27-DE2BFAEB159C}"/>
                  </a:ext>
                </a:extLst>
              </p:cNvPr>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121900" tIns="121900" rIns="121900" bIns="121900" anchor="ctr" anchorCtr="0">
                <a:noAutofit/>
              </a:bodyPr>
              <a:lstStyle/>
              <a:p>
                <a:endParaRPr sz="2400"/>
              </a:p>
            </p:txBody>
          </p:sp>
          <p:sp>
            <p:nvSpPr>
              <p:cNvPr id="32" name="Google Shape;1209;p63">
                <a:extLst>
                  <a:ext uri="{FF2B5EF4-FFF2-40B4-BE49-F238E27FC236}">
                    <a16:creationId xmlns:a16="http://schemas.microsoft.com/office/drawing/2014/main" id="{6F9D6039-3147-4F2F-BB37-1F1071EE33EA}"/>
                  </a:ext>
                </a:extLst>
              </p:cNvPr>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33" name="Google Shape;1210;p63">
                <a:extLst>
                  <a:ext uri="{FF2B5EF4-FFF2-40B4-BE49-F238E27FC236}">
                    <a16:creationId xmlns:a16="http://schemas.microsoft.com/office/drawing/2014/main" id="{3AFAEC16-23CF-4932-9276-68D1311D72E4}"/>
                  </a:ext>
                </a:extLst>
              </p:cNvPr>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4" name="Google Shape;1211;p63">
                <a:extLst>
                  <a:ext uri="{FF2B5EF4-FFF2-40B4-BE49-F238E27FC236}">
                    <a16:creationId xmlns:a16="http://schemas.microsoft.com/office/drawing/2014/main" id="{3CE833E4-61E1-420B-B1CD-C7F731F6F933}"/>
                  </a:ext>
                </a:extLst>
              </p:cNvPr>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5" name="Google Shape;1212;p63">
                <a:extLst>
                  <a:ext uri="{FF2B5EF4-FFF2-40B4-BE49-F238E27FC236}">
                    <a16:creationId xmlns:a16="http://schemas.microsoft.com/office/drawing/2014/main" id="{3AA32CD2-9B35-461A-ABC3-A5DE6A10681D}"/>
                  </a:ext>
                </a:extLst>
              </p:cNvPr>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6" name="Google Shape;1213;p63">
                <a:extLst>
                  <a:ext uri="{FF2B5EF4-FFF2-40B4-BE49-F238E27FC236}">
                    <a16:creationId xmlns:a16="http://schemas.microsoft.com/office/drawing/2014/main" id="{D2E35A91-8EFB-4CEF-A1B0-D4A63146FC71}"/>
                  </a:ext>
                </a:extLst>
              </p:cNvPr>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7" name="Google Shape;1214;p63">
                <a:extLst>
                  <a:ext uri="{FF2B5EF4-FFF2-40B4-BE49-F238E27FC236}">
                    <a16:creationId xmlns:a16="http://schemas.microsoft.com/office/drawing/2014/main" id="{E543F528-3D6D-44E4-9F88-8A25EA05EE3B}"/>
                  </a:ext>
                </a:extLst>
              </p:cNvPr>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8" name="Google Shape;1215;p63">
                <a:extLst>
                  <a:ext uri="{FF2B5EF4-FFF2-40B4-BE49-F238E27FC236}">
                    <a16:creationId xmlns:a16="http://schemas.microsoft.com/office/drawing/2014/main" id="{E3D407FB-5707-4519-B9E2-0C81CCCFC7D6}"/>
                  </a:ext>
                </a:extLst>
              </p:cNvPr>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9" name="Google Shape;1216;p63">
                <a:extLst>
                  <a:ext uri="{FF2B5EF4-FFF2-40B4-BE49-F238E27FC236}">
                    <a16:creationId xmlns:a16="http://schemas.microsoft.com/office/drawing/2014/main" id="{B1C41076-09C3-44EA-B408-E59021711C2E}"/>
                  </a:ext>
                </a:extLst>
              </p:cNvPr>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0" name="Google Shape;1217;p63">
                <a:extLst>
                  <a:ext uri="{FF2B5EF4-FFF2-40B4-BE49-F238E27FC236}">
                    <a16:creationId xmlns:a16="http://schemas.microsoft.com/office/drawing/2014/main" id="{83FB06D4-D206-4D6A-A53B-ACF86DC9A7F6}"/>
                  </a:ext>
                </a:extLst>
              </p:cNvPr>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1" name="Google Shape;1218;p63">
                <a:extLst>
                  <a:ext uri="{FF2B5EF4-FFF2-40B4-BE49-F238E27FC236}">
                    <a16:creationId xmlns:a16="http://schemas.microsoft.com/office/drawing/2014/main" id="{84C60F50-82BA-4A71-908B-4BA095FF1384}"/>
                  </a:ext>
                </a:extLst>
              </p:cNvPr>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121900" tIns="121900" rIns="121900" bIns="121900" anchor="ctr" anchorCtr="0">
                <a:noAutofit/>
              </a:bodyPr>
              <a:lstStyle/>
              <a:p>
                <a:endParaRPr sz="2400"/>
              </a:p>
            </p:txBody>
          </p:sp>
          <p:sp>
            <p:nvSpPr>
              <p:cNvPr id="42" name="Google Shape;1219;p63">
                <a:extLst>
                  <a:ext uri="{FF2B5EF4-FFF2-40B4-BE49-F238E27FC236}">
                    <a16:creationId xmlns:a16="http://schemas.microsoft.com/office/drawing/2014/main" id="{DE14ECDC-AF48-4277-8212-D91D0E2B0EA6}"/>
                  </a:ext>
                </a:extLst>
              </p:cNvPr>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43" name="Google Shape;1220;p63">
                <a:extLst>
                  <a:ext uri="{FF2B5EF4-FFF2-40B4-BE49-F238E27FC236}">
                    <a16:creationId xmlns:a16="http://schemas.microsoft.com/office/drawing/2014/main" id="{0B19599C-659E-4756-BBAC-EFA55420C897}"/>
                  </a:ext>
                </a:extLst>
              </p:cNvPr>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44" name="Google Shape;1221;p63">
                <a:extLst>
                  <a:ext uri="{FF2B5EF4-FFF2-40B4-BE49-F238E27FC236}">
                    <a16:creationId xmlns:a16="http://schemas.microsoft.com/office/drawing/2014/main" id="{33014996-DBBE-4870-83AF-8C8294D2F850}"/>
                  </a:ext>
                </a:extLst>
              </p:cNvPr>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grpSp>
        <p:sp>
          <p:nvSpPr>
            <p:cNvPr id="8" name="Google Shape;1222;p63">
              <a:extLst>
                <a:ext uri="{FF2B5EF4-FFF2-40B4-BE49-F238E27FC236}">
                  <a16:creationId xmlns:a16="http://schemas.microsoft.com/office/drawing/2014/main" id="{51B8EC13-27BF-4210-89EF-A4E55B0FD387}"/>
                </a:ext>
              </a:extLst>
            </p:cNvPr>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chemeClr val="dk1"/>
            </a:solidFill>
            <a:ln w="19050"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29629240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graphicEl>
                                              <a:dgm id="{7B2C2476-39C9-4333-A572-D826AFED5ECD}"/>
                                            </p:graphicEl>
                                          </p:spTgt>
                                        </p:tgtEl>
                                        <p:attrNameLst>
                                          <p:attrName>style.visibility</p:attrName>
                                        </p:attrNameLst>
                                      </p:cBhvr>
                                      <p:to>
                                        <p:strVal val="visible"/>
                                      </p:to>
                                    </p:set>
                                    <p:animEffect transition="in" filter="wipe(up)">
                                      <p:cBhvr>
                                        <p:cTn id="15" dur="500"/>
                                        <p:tgtEl>
                                          <p:spTgt spid="3">
                                            <p:graphicEl>
                                              <a:dgm id="{7B2C2476-39C9-4333-A572-D826AFED5EC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graphicEl>
                                              <a:dgm id="{5BAB1569-7131-4F0B-9D8B-4FCFE37DB5F5}"/>
                                            </p:graphicEl>
                                          </p:spTgt>
                                        </p:tgtEl>
                                        <p:attrNameLst>
                                          <p:attrName>style.visibility</p:attrName>
                                        </p:attrNameLst>
                                      </p:cBhvr>
                                      <p:to>
                                        <p:strVal val="visible"/>
                                      </p:to>
                                    </p:set>
                                    <p:animEffect transition="in" filter="wipe(up)">
                                      <p:cBhvr>
                                        <p:cTn id="20" dur="500"/>
                                        <p:tgtEl>
                                          <p:spTgt spid="3">
                                            <p:graphicEl>
                                              <a:dgm id="{5BAB1569-7131-4F0B-9D8B-4FCFE37DB5F5}"/>
                                            </p:graphic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
                                            <p:graphicEl>
                                              <a:dgm id="{D0A8E565-235E-4F3C-86D3-802200B40FE3}"/>
                                            </p:graphicEl>
                                          </p:spTgt>
                                        </p:tgtEl>
                                        <p:attrNameLst>
                                          <p:attrName>style.visibility</p:attrName>
                                        </p:attrNameLst>
                                      </p:cBhvr>
                                      <p:to>
                                        <p:strVal val="visible"/>
                                      </p:to>
                                    </p:set>
                                    <p:animEffect transition="in" filter="wipe(up)">
                                      <p:cBhvr>
                                        <p:cTn id="23" dur="500"/>
                                        <p:tgtEl>
                                          <p:spTgt spid="3">
                                            <p:graphicEl>
                                              <a:dgm id="{D0A8E565-235E-4F3C-86D3-802200B40FE3}"/>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
                                            <p:graphicEl>
                                              <a:dgm id="{ACFAF5BA-14A9-4DF9-9969-8E56FC53A31A}"/>
                                            </p:graphicEl>
                                          </p:spTgt>
                                        </p:tgtEl>
                                        <p:attrNameLst>
                                          <p:attrName>style.visibility</p:attrName>
                                        </p:attrNameLst>
                                      </p:cBhvr>
                                      <p:to>
                                        <p:strVal val="visible"/>
                                      </p:to>
                                    </p:set>
                                    <p:animEffect transition="in" filter="wipe(up)">
                                      <p:cBhvr>
                                        <p:cTn id="28" dur="500"/>
                                        <p:tgtEl>
                                          <p:spTgt spid="3">
                                            <p:graphicEl>
                                              <a:dgm id="{ACFAF5BA-14A9-4DF9-9969-8E56FC53A31A}"/>
                                            </p:graphic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
                                            <p:graphicEl>
                                              <a:dgm id="{845CBD3E-1EF2-47B5-B7ED-29194B3878B0}"/>
                                            </p:graphicEl>
                                          </p:spTgt>
                                        </p:tgtEl>
                                        <p:attrNameLst>
                                          <p:attrName>style.visibility</p:attrName>
                                        </p:attrNameLst>
                                      </p:cBhvr>
                                      <p:to>
                                        <p:strVal val="visible"/>
                                      </p:to>
                                    </p:set>
                                    <p:animEffect transition="in" filter="wipe(up)">
                                      <p:cBhvr>
                                        <p:cTn id="31" dur="500"/>
                                        <p:tgtEl>
                                          <p:spTgt spid="3">
                                            <p:graphicEl>
                                              <a:dgm id="{845CBD3E-1EF2-47B5-B7ED-29194B3878B0}"/>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
                                            <p:graphicEl>
                                              <a:dgm id="{79D007FA-64EF-4E42-A747-8B343EC1B3FF}"/>
                                            </p:graphicEl>
                                          </p:spTgt>
                                        </p:tgtEl>
                                        <p:attrNameLst>
                                          <p:attrName>style.visibility</p:attrName>
                                        </p:attrNameLst>
                                      </p:cBhvr>
                                      <p:to>
                                        <p:strVal val="visible"/>
                                      </p:to>
                                    </p:set>
                                    <p:animEffect transition="in" filter="wipe(up)">
                                      <p:cBhvr>
                                        <p:cTn id="36" dur="500"/>
                                        <p:tgtEl>
                                          <p:spTgt spid="3">
                                            <p:graphicEl>
                                              <a:dgm id="{79D007FA-64EF-4E42-A747-8B343EC1B3FF}"/>
                                            </p:graphic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3">
                                            <p:graphicEl>
                                              <a:dgm id="{896ADBAE-2067-48A3-B4D9-53593497CC10}"/>
                                            </p:graphicEl>
                                          </p:spTgt>
                                        </p:tgtEl>
                                        <p:attrNameLst>
                                          <p:attrName>style.visibility</p:attrName>
                                        </p:attrNameLst>
                                      </p:cBhvr>
                                      <p:to>
                                        <p:strVal val="visible"/>
                                      </p:to>
                                    </p:set>
                                    <p:animEffect transition="in" filter="wipe(up)">
                                      <p:cBhvr>
                                        <p:cTn id="39" dur="500"/>
                                        <p:tgtEl>
                                          <p:spTgt spid="3">
                                            <p:graphicEl>
                                              <a:dgm id="{896ADBAE-2067-48A3-B4D9-53593497CC10}"/>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3">
                                            <p:graphicEl>
                                              <a:dgm id="{A6A921BF-E387-4217-87FF-13537B2C3886}"/>
                                            </p:graphicEl>
                                          </p:spTgt>
                                        </p:tgtEl>
                                        <p:attrNameLst>
                                          <p:attrName>style.visibility</p:attrName>
                                        </p:attrNameLst>
                                      </p:cBhvr>
                                      <p:to>
                                        <p:strVal val="visible"/>
                                      </p:to>
                                    </p:set>
                                    <p:animEffect transition="in" filter="wipe(up)">
                                      <p:cBhvr>
                                        <p:cTn id="44" dur="500"/>
                                        <p:tgtEl>
                                          <p:spTgt spid="3">
                                            <p:graphicEl>
                                              <a:dgm id="{A6A921BF-E387-4217-87FF-13537B2C3886}"/>
                                            </p:graphic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3">
                                            <p:graphicEl>
                                              <a:dgm id="{B21E5D60-C514-428D-9512-E2674AE793D6}"/>
                                            </p:graphicEl>
                                          </p:spTgt>
                                        </p:tgtEl>
                                        <p:attrNameLst>
                                          <p:attrName>style.visibility</p:attrName>
                                        </p:attrNameLst>
                                      </p:cBhvr>
                                      <p:to>
                                        <p:strVal val="visible"/>
                                      </p:to>
                                    </p:set>
                                    <p:animEffect transition="in" filter="wipe(up)">
                                      <p:cBhvr>
                                        <p:cTn id="47" dur="500"/>
                                        <p:tgtEl>
                                          <p:spTgt spid="3">
                                            <p:graphicEl>
                                              <a:dgm id="{B21E5D60-C514-428D-9512-E2674AE793D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p:bldSub>
      </p:bldGraphic>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1E585654-E1CD-4349-AD52-A13903CFF8F7}"/>
              </a:ext>
            </a:extLst>
          </p:cNvPr>
          <p:cNvGraphicFramePr/>
          <p:nvPr>
            <p:extLst>
              <p:ext uri="{D42A27DB-BD31-4B8C-83A1-F6EECF244321}">
                <p14:modId xmlns:p14="http://schemas.microsoft.com/office/powerpoint/2010/main" val="2143666413"/>
              </p:ext>
            </p:extLst>
          </p:nvPr>
        </p:nvGraphicFramePr>
        <p:xfrm>
          <a:off x="3043384" y="211128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peech Bubble: Oval 3">
            <a:extLst>
              <a:ext uri="{FF2B5EF4-FFF2-40B4-BE49-F238E27FC236}">
                <a16:creationId xmlns:a16="http://schemas.microsoft.com/office/drawing/2014/main" id="{0B98B51E-B47D-4F6B-99DC-EC40B336C9FC}"/>
              </a:ext>
            </a:extLst>
          </p:cNvPr>
          <p:cNvSpPr/>
          <p:nvPr/>
        </p:nvSpPr>
        <p:spPr>
          <a:xfrm>
            <a:off x="1858841" y="0"/>
            <a:ext cx="6340779" cy="2135650"/>
          </a:xfrm>
          <a:prstGeom prst="wedgeEllipseCallout">
            <a:avLst>
              <a:gd name="adj1" fmla="val -53278"/>
              <a:gd name="adj2" fmla="val 53066"/>
            </a:avLst>
          </a:prstGeom>
          <a:solidFill>
            <a:srgbClr val="99CC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7030A0"/>
              </a:solidFill>
            </a:endParaRPr>
          </a:p>
        </p:txBody>
      </p:sp>
      <p:grpSp>
        <p:nvGrpSpPr>
          <p:cNvPr id="6" name="Google Shape;1184;p63">
            <a:extLst>
              <a:ext uri="{FF2B5EF4-FFF2-40B4-BE49-F238E27FC236}">
                <a16:creationId xmlns:a16="http://schemas.microsoft.com/office/drawing/2014/main" id="{5A683D0E-23E9-4441-AD2C-A4C70D7000F3}"/>
              </a:ext>
            </a:extLst>
          </p:cNvPr>
          <p:cNvGrpSpPr/>
          <p:nvPr/>
        </p:nvGrpSpPr>
        <p:grpSpPr>
          <a:xfrm rot="21193171">
            <a:off x="183360" y="1040038"/>
            <a:ext cx="1867904" cy="2286692"/>
            <a:chOff x="2039108" y="678179"/>
            <a:chExt cx="1846062" cy="2319889"/>
          </a:xfrm>
        </p:grpSpPr>
        <p:grpSp>
          <p:nvGrpSpPr>
            <p:cNvPr id="7" name="Google Shape;1185;p63">
              <a:extLst>
                <a:ext uri="{FF2B5EF4-FFF2-40B4-BE49-F238E27FC236}">
                  <a16:creationId xmlns:a16="http://schemas.microsoft.com/office/drawing/2014/main" id="{202ECF3B-3A5A-4CFC-9F67-66BF2DD0B70C}"/>
                </a:ext>
              </a:extLst>
            </p:cNvPr>
            <p:cNvGrpSpPr/>
            <p:nvPr/>
          </p:nvGrpSpPr>
          <p:grpSpPr>
            <a:xfrm>
              <a:off x="2039108" y="678179"/>
              <a:ext cx="1846062" cy="2319889"/>
              <a:chOff x="-1122992" y="804804"/>
              <a:chExt cx="1846062" cy="2319889"/>
            </a:xfrm>
          </p:grpSpPr>
          <p:sp>
            <p:nvSpPr>
              <p:cNvPr id="9" name="Google Shape;1186;p63">
                <a:extLst>
                  <a:ext uri="{FF2B5EF4-FFF2-40B4-BE49-F238E27FC236}">
                    <a16:creationId xmlns:a16="http://schemas.microsoft.com/office/drawing/2014/main" id="{1BDC15F8-4F57-477A-98D2-B7EF5252EE2A}"/>
                  </a:ext>
                </a:extLst>
              </p:cNvPr>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 name="Google Shape;1187;p63">
                <a:extLst>
                  <a:ext uri="{FF2B5EF4-FFF2-40B4-BE49-F238E27FC236}">
                    <a16:creationId xmlns:a16="http://schemas.microsoft.com/office/drawing/2014/main" id="{6EC37A2A-8891-45AE-98C3-7A30633E39C8}"/>
                  </a:ext>
                </a:extLst>
              </p:cNvPr>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endParaRPr sz="2400"/>
              </a:p>
            </p:txBody>
          </p:sp>
          <p:sp>
            <p:nvSpPr>
              <p:cNvPr id="11" name="Google Shape;1188;p63">
                <a:extLst>
                  <a:ext uri="{FF2B5EF4-FFF2-40B4-BE49-F238E27FC236}">
                    <a16:creationId xmlns:a16="http://schemas.microsoft.com/office/drawing/2014/main" id="{02A3DE35-2A27-482D-A2A7-812B31A5379C}"/>
                  </a:ext>
                </a:extLst>
              </p:cNvPr>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12" name="Google Shape;1189;p63">
                <a:extLst>
                  <a:ext uri="{FF2B5EF4-FFF2-40B4-BE49-F238E27FC236}">
                    <a16:creationId xmlns:a16="http://schemas.microsoft.com/office/drawing/2014/main" id="{3C148CF8-23E2-432B-8A6E-B577F22BDAD2}"/>
                  </a:ext>
                </a:extLst>
              </p:cNvPr>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13" name="Google Shape;1190;p63">
                <a:extLst>
                  <a:ext uri="{FF2B5EF4-FFF2-40B4-BE49-F238E27FC236}">
                    <a16:creationId xmlns:a16="http://schemas.microsoft.com/office/drawing/2014/main" id="{B63973EB-2C28-4EFE-AD34-DACE8D1F2E1C}"/>
                  </a:ext>
                </a:extLst>
              </p:cNvPr>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 name="Google Shape;1191;p63">
                <a:extLst>
                  <a:ext uri="{FF2B5EF4-FFF2-40B4-BE49-F238E27FC236}">
                    <a16:creationId xmlns:a16="http://schemas.microsoft.com/office/drawing/2014/main" id="{E37BE7E7-25BB-4ADD-A0FC-38297A1A07D1}"/>
                  </a:ext>
                </a:extLst>
              </p:cNvPr>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5" name="Google Shape;1192;p63">
                <a:extLst>
                  <a:ext uri="{FF2B5EF4-FFF2-40B4-BE49-F238E27FC236}">
                    <a16:creationId xmlns:a16="http://schemas.microsoft.com/office/drawing/2014/main" id="{B0603D31-D2CE-483F-B73D-33974659E15D}"/>
                  </a:ext>
                </a:extLst>
              </p:cNvPr>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16" name="Google Shape;1193;p63">
                <a:extLst>
                  <a:ext uri="{FF2B5EF4-FFF2-40B4-BE49-F238E27FC236}">
                    <a16:creationId xmlns:a16="http://schemas.microsoft.com/office/drawing/2014/main" id="{A4484F39-877C-4A4A-A11D-8CA6CD08FAEF}"/>
                  </a:ext>
                </a:extLst>
              </p:cNvPr>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17" name="Google Shape;1194;p63">
                <a:extLst>
                  <a:ext uri="{FF2B5EF4-FFF2-40B4-BE49-F238E27FC236}">
                    <a16:creationId xmlns:a16="http://schemas.microsoft.com/office/drawing/2014/main" id="{A90389E4-DC73-4603-8780-91739A873D11}"/>
                  </a:ext>
                </a:extLst>
              </p:cNvPr>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8" name="Google Shape;1195;p63">
                <a:extLst>
                  <a:ext uri="{FF2B5EF4-FFF2-40B4-BE49-F238E27FC236}">
                    <a16:creationId xmlns:a16="http://schemas.microsoft.com/office/drawing/2014/main" id="{66FC52F2-0CF5-45F9-BC3D-A7C3AFF0484A}"/>
                  </a:ext>
                </a:extLst>
              </p:cNvPr>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9" name="Google Shape;1196;p63">
                <a:extLst>
                  <a:ext uri="{FF2B5EF4-FFF2-40B4-BE49-F238E27FC236}">
                    <a16:creationId xmlns:a16="http://schemas.microsoft.com/office/drawing/2014/main" id="{FA2F7688-3B58-4A70-8AAD-3D8EE7022A53}"/>
                  </a:ext>
                </a:extLst>
              </p:cNvPr>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121900" tIns="121900" rIns="121900" bIns="121900" anchor="ctr" anchorCtr="0">
                <a:noAutofit/>
              </a:bodyPr>
              <a:lstStyle/>
              <a:p>
                <a:endParaRPr sz="2400" dirty="0"/>
              </a:p>
            </p:txBody>
          </p:sp>
          <p:sp>
            <p:nvSpPr>
              <p:cNvPr id="20" name="Google Shape;1197;p63">
                <a:extLst>
                  <a:ext uri="{FF2B5EF4-FFF2-40B4-BE49-F238E27FC236}">
                    <a16:creationId xmlns:a16="http://schemas.microsoft.com/office/drawing/2014/main" id="{572A613C-C261-48A7-B54C-A304B0BC4326}"/>
                  </a:ext>
                </a:extLst>
              </p:cNvPr>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1" name="Google Shape;1198;p63">
                <a:extLst>
                  <a:ext uri="{FF2B5EF4-FFF2-40B4-BE49-F238E27FC236}">
                    <a16:creationId xmlns:a16="http://schemas.microsoft.com/office/drawing/2014/main" id="{5ED24206-DE15-47B2-B6BA-B6C06829C877}"/>
                  </a:ext>
                </a:extLst>
              </p:cNvPr>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121900" tIns="121900" rIns="121900" bIns="121900" anchor="ctr" anchorCtr="0">
                <a:noAutofit/>
              </a:bodyPr>
              <a:lstStyle/>
              <a:p>
                <a:endParaRPr sz="2400"/>
              </a:p>
            </p:txBody>
          </p:sp>
          <p:sp>
            <p:nvSpPr>
              <p:cNvPr id="22" name="Google Shape;1199;p63">
                <a:extLst>
                  <a:ext uri="{FF2B5EF4-FFF2-40B4-BE49-F238E27FC236}">
                    <a16:creationId xmlns:a16="http://schemas.microsoft.com/office/drawing/2014/main" id="{0774C0DA-5F49-4A55-B614-8B1C8D3C8CCD}"/>
                  </a:ext>
                </a:extLst>
              </p:cNvPr>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121900" tIns="121900" rIns="121900" bIns="121900" anchor="ctr" anchorCtr="0">
                <a:noAutofit/>
              </a:bodyPr>
              <a:lstStyle/>
              <a:p>
                <a:endParaRPr sz="2400"/>
              </a:p>
            </p:txBody>
          </p:sp>
          <p:sp>
            <p:nvSpPr>
              <p:cNvPr id="23" name="Google Shape;1200;p63">
                <a:extLst>
                  <a:ext uri="{FF2B5EF4-FFF2-40B4-BE49-F238E27FC236}">
                    <a16:creationId xmlns:a16="http://schemas.microsoft.com/office/drawing/2014/main" id="{027AA473-4FDF-4A13-BB55-3425AF2883E5}"/>
                  </a:ext>
                </a:extLst>
              </p:cNvPr>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121900" tIns="121900" rIns="121900" bIns="121900" anchor="ctr" anchorCtr="0">
                <a:noAutofit/>
              </a:bodyPr>
              <a:lstStyle/>
              <a:p>
                <a:endParaRPr sz="2400"/>
              </a:p>
            </p:txBody>
          </p:sp>
          <p:sp>
            <p:nvSpPr>
              <p:cNvPr id="24" name="Google Shape;1201;p63">
                <a:extLst>
                  <a:ext uri="{FF2B5EF4-FFF2-40B4-BE49-F238E27FC236}">
                    <a16:creationId xmlns:a16="http://schemas.microsoft.com/office/drawing/2014/main" id="{02F4D4FE-CE05-4F02-B93C-167FBEA6B6DA}"/>
                  </a:ext>
                </a:extLst>
              </p:cNvPr>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121900" tIns="121900" rIns="121900" bIns="121900" anchor="ctr" anchorCtr="0">
                <a:noAutofit/>
              </a:bodyPr>
              <a:lstStyle/>
              <a:p>
                <a:endParaRPr sz="2400"/>
              </a:p>
            </p:txBody>
          </p:sp>
          <p:sp>
            <p:nvSpPr>
              <p:cNvPr id="25" name="Google Shape;1202;p63">
                <a:extLst>
                  <a:ext uri="{FF2B5EF4-FFF2-40B4-BE49-F238E27FC236}">
                    <a16:creationId xmlns:a16="http://schemas.microsoft.com/office/drawing/2014/main" id="{0767C961-7E4A-4954-BBDC-FA7E4209FB95}"/>
                  </a:ext>
                </a:extLst>
              </p:cNvPr>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121900" tIns="121900" rIns="121900" bIns="121900" anchor="ctr" anchorCtr="0">
                <a:noAutofit/>
              </a:bodyPr>
              <a:lstStyle/>
              <a:p>
                <a:endParaRPr sz="2400"/>
              </a:p>
            </p:txBody>
          </p:sp>
          <p:sp>
            <p:nvSpPr>
              <p:cNvPr id="26" name="Google Shape;1203;p63">
                <a:extLst>
                  <a:ext uri="{FF2B5EF4-FFF2-40B4-BE49-F238E27FC236}">
                    <a16:creationId xmlns:a16="http://schemas.microsoft.com/office/drawing/2014/main" id="{067482F7-E379-4587-9A8F-3F0E5FB35DB0}"/>
                  </a:ext>
                </a:extLst>
              </p:cNvPr>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121900" tIns="121900" rIns="121900" bIns="121900" anchor="ctr" anchorCtr="0">
                <a:noAutofit/>
              </a:bodyPr>
              <a:lstStyle/>
              <a:p>
                <a:endParaRPr sz="2400"/>
              </a:p>
            </p:txBody>
          </p:sp>
          <p:sp>
            <p:nvSpPr>
              <p:cNvPr id="27" name="Google Shape;1204;p63">
                <a:extLst>
                  <a:ext uri="{FF2B5EF4-FFF2-40B4-BE49-F238E27FC236}">
                    <a16:creationId xmlns:a16="http://schemas.microsoft.com/office/drawing/2014/main" id="{CE24A2C1-A703-40F4-81B9-4B74B84CAF73}"/>
                  </a:ext>
                </a:extLst>
              </p:cNvPr>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121900" tIns="121900" rIns="121900" bIns="121900" anchor="ctr" anchorCtr="0">
                <a:noAutofit/>
              </a:bodyPr>
              <a:lstStyle/>
              <a:p>
                <a:endParaRPr sz="2400"/>
              </a:p>
            </p:txBody>
          </p:sp>
          <p:sp>
            <p:nvSpPr>
              <p:cNvPr id="28" name="Google Shape;1205;p63">
                <a:extLst>
                  <a:ext uri="{FF2B5EF4-FFF2-40B4-BE49-F238E27FC236}">
                    <a16:creationId xmlns:a16="http://schemas.microsoft.com/office/drawing/2014/main" id="{D0AF1DCC-BA7C-4AA1-B85B-29287C6BEBFC}"/>
                  </a:ext>
                </a:extLst>
              </p:cNvPr>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121900" tIns="121900" rIns="121900" bIns="121900" anchor="ctr" anchorCtr="0">
                <a:noAutofit/>
              </a:bodyPr>
              <a:lstStyle/>
              <a:p>
                <a:endParaRPr sz="2400"/>
              </a:p>
            </p:txBody>
          </p:sp>
          <p:sp>
            <p:nvSpPr>
              <p:cNvPr id="29" name="Google Shape;1206;p63">
                <a:extLst>
                  <a:ext uri="{FF2B5EF4-FFF2-40B4-BE49-F238E27FC236}">
                    <a16:creationId xmlns:a16="http://schemas.microsoft.com/office/drawing/2014/main" id="{8FA8B547-00EF-44F6-B482-3B717F232F25}"/>
                  </a:ext>
                </a:extLst>
              </p:cNvPr>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121900" tIns="121900" rIns="121900" bIns="121900" anchor="ctr" anchorCtr="0">
                <a:noAutofit/>
              </a:bodyPr>
              <a:lstStyle/>
              <a:p>
                <a:endParaRPr sz="2400" dirty="0"/>
              </a:p>
            </p:txBody>
          </p:sp>
          <p:sp>
            <p:nvSpPr>
              <p:cNvPr id="30" name="Google Shape;1207;p63">
                <a:extLst>
                  <a:ext uri="{FF2B5EF4-FFF2-40B4-BE49-F238E27FC236}">
                    <a16:creationId xmlns:a16="http://schemas.microsoft.com/office/drawing/2014/main" id="{9DBAFEA4-C78E-4D74-892D-41B49CF9088B}"/>
                  </a:ext>
                </a:extLst>
              </p:cNvPr>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121900" tIns="121900" rIns="121900" bIns="121900" anchor="ctr" anchorCtr="0">
                <a:noAutofit/>
              </a:bodyPr>
              <a:lstStyle/>
              <a:p>
                <a:endParaRPr sz="2400"/>
              </a:p>
            </p:txBody>
          </p:sp>
          <p:sp>
            <p:nvSpPr>
              <p:cNvPr id="31" name="Google Shape;1208;p63">
                <a:extLst>
                  <a:ext uri="{FF2B5EF4-FFF2-40B4-BE49-F238E27FC236}">
                    <a16:creationId xmlns:a16="http://schemas.microsoft.com/office/drawing/2014/main" id="{838A5852-044A-4AD8-8B27-DE2BFAEB159C}"/>
                  </a:ext>
                </a:extLst>
              </p:cNvPr>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121900" tIns="121900" rIns="121900" bIns="121900" anchor="ctr" anchorCtr="0">
                <a:noAutofit/>
              </a:bodyPr>
              <a:lstStyle/>
              <a:p>
                <a:endParaRPr sz="2400"/>
              </a:p>
            </p:txBody>
          </p:sp>
          <p:sp>
            <p:nvSpPr>
              <p:cNvPr id="32" name="Google Shape;1209;p63">
                <a:extLst>
                  <a:ext uri="{FF2B5EF4-FFF2-40B4-BE49-F238E27FC236}">
                    <a16:creationId xmlns:a16="http://schemas.microsoft.com/office/drawing/2014/main" id="{6F9D6039-3147-4F2F-BB37-1F1071EE33EA}"/>
                  </a:ext>
                </a:extLst>
              </p:cNvPr>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33" name="Google Shape;1210;p63">
                <a:extLst>
                  <a:ext uri="{FF2B5EF4-FFF2-40B4-BE49-F238E27FC236}">
                    <a16:creationId xmlns:a16="http://schemas.microsoft.com/office/drawing/2014/main" id="{3AFAEC16-23CF-4932-9276-68D1311D72E4}"/>
                  </a:ext>
                </a:extLst>
              </p:cNvPr>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4" name="Google Shape;1211;p63">
                <a:extLst>
                  <a:ext uri="{FF2B5EF4-FFF2-40B4-BE49-F238E27FC236}">
                    <a16:creationId xmlns:a16="http://schemas.microsoft.com/office/drawing/2014/main" id="{3CE833E4-61E1-420B-B1CD-C7F731F6F933}"/>
                  </a:ext>
                </a:extLst>
              </p:cNvPr>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5" name="Google Shape;1212;p63">
                <a:extLst>
                  <a:ext uri="{FF2B5EF4-FFF2-40B4-BE49-F238E27FC236}">
                    <a16:creationId xmlns:a16="http://schemas.microsoft.com/office/drawing/2014/main" id="{3AA32CD2-9B35-461A-ABC3-A5DE6A10681D}"/>
                  </a:ext>
                </a:extLst>
              </p:cNvPr>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6" name="Google Shape;1213;p63">
                <a:extLst>
                  <a:ext uri="{FF2B5EF4-FFF2-40B4-BE49-F238E27FC236}">
                    <a16:creationId xmlns:a16="http://schemas.microsoft.com/office/drawing/2014/main" id="{D2E35A91-8EFB-4CEF-A1B0-D4A63146FC71}"/>
                  </a:ext>
                </a:extLst>
              </p:cNvPr>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7" name="Google Shape;1214;p63">
                <a:extLst>
                  <a:ext uri="{FF2B5EF4-FFF2-40B4-BE49-F238E27FC236}">
                    <a16:creationId xmlns:a16="http://schemas.microsoft.com/office/drawing/2014/main" id="{E543F528-3D6D-44E4-9F88-8A25EA05EE3B}"/>
                  </a:ext>
                </a:extLst>
              </p:cNvPr>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8" name="Google Shape;1215;p63">
                <a:extLst>
                  <a:ext uri="{FF2B5EF4-FFF2-40B4-BE49-F238E27FC236}">
                    <a16:creationId xmlns:a16="http://schemas.microsoft.com/office/drawing/2014/main" id="{E3D407FB-5707-4519-B9E2-0C81CCCFC7D6}"/>
                  </a:ext>
                </a:extLst>
              </p:cNvPr>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9" name="Google Shape;1216;p63">
                <a:extLst>
                  <a:ext uri="{FF2B5EF4-FFF2-40B4-BE49-F238E27FC236}">
                    <a16:creationId xmlns:a16="http://schemas.microsoft.com/office/drawing/2014/main" id="{B1C41076-09C3-44EA-B408-E59021711C2E}"/>
                  </a:ext>
                </a:extLst>
              </p:cNvPr>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0" name="Google Shape;1217;p63">
                <a:extLst>
                  <a:ext uri="{FF2B5EF4-FFF2-40B4-BE49-F238E27FC236}">
                    <a16:creationId xmlns:a16="http://schemas.microsoft.com/office/drawing/2014/main" id="{83FB06D4-D206-4D6A-A53B-ACF86DC9A7F6}"/>
                  </a:ext>
                </a:extLst>
              </p:cNvPr>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1" name="Google Shape;1218;p63">
                <a:extLst>
                  <a:ext uri="{FF2B5EF4-FFF2-40B4-BE49-F238E27FC236}">
                    <a16:creationId xmlns:a16="http://schemas.microsoft.com/office/drawing/2014/main" id="{84C60F50-82BA-4A71-908B-4BA095FF1384}"/>
                  </a:ext>
                </a:extLst>
              </p:cNvPr>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121900" tIns="121900" rIns="121900" bIns="121900" anchor="ctr" anchorCtr="0">
                <a:noAutofit/>
              </a:bodyPr>
              <a:lstStyle/>
              <a:p>
                <a:endParaRPr sz="2400"/>
              </a:p>
            </p:txBody>
          </p:sp>
          <p:sp>
            <p:nvSpPr>
              <p:cNvPr id="42" name="Google Shape;1219;p63">
                <a:extLst>
                  <a:ext uri="{FF2B5EF4-FFF2-40B4-BE49-F238E27FC236}">
                    <a16:creationId xmlns:a16="http://schemas.microsoft.com/office/drawing/2014/main" id="{DE14ECDC-AF48-4277-8212-D91D0E2B0EA6}"/>
                  </a:ext>
                </a:extLst>
              </p:cNvPr>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43" name="Google Shape;1220;p63">
                <a:extLst>
                  <a:ext uri="{FF2B5EF4-FFF2-40B4-BE49-F238E27FC236}">
                    <a16:creationId xmlns:a16="http://schemas.microsoft.com/office/drawing/2014/main" id="{0B19599C-659E-4756-BBAC-EFA55420C897}"/>
                  </a:ext>
                </a:extLst>
              </p:cNvPr>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44" name="Google Shape;1221;p63">
                <a:extLst>
                  <a:ext uri="{FF2B5EF4-FFF2-40B4-BE49-F238E27FC236}">
                    <a16:creationId xmlns:a16="http://schemas.microsoft.com/office/drawing/2014/main" id="{33014996-DBBE-4870-83AF-8C8294D2F850}"/>
                  </a:ext>
                </a:extLst>
              </p:cNvPr>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grpSp>
        <p:sp>
          <p:nvSpPr>
            <p:cNvPr id="8" name="Google Shape;1222;p63">
              <a:extLst>
                <a:ext uri="{FF2B5EF4-FFF2-40B4-BE49-F238E27FC236}">
                  <a16:creationId xmlns:a16="http://schemas.microsoft.com/office/drawing/2014/main" id="{51B8EC13-27BF-4210-89EF-A4E55B0FD387}"/>
                </a:ext>
              </a:extLst>
            </p:cNvPr>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chemeClr val="dk1"/>
            </a:solidFill>
            <a:ln w="19050"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45" name="Rectangle 44">
            <a:extLst>
              <a:ext uri="{FF2B5EF4-FFF2-40B4-BE49-F238E27FC236}">
                <a16:creationId xmlns:a16="http://schemas.microsoft.com/office/drawing/2014/main" id="{2578A70D-6BDD-4D33-85F3-D9058A04B4D6}"/>
              </a:ext>
            </a:extLst>
          </p:cNvPr>
          <p:cNvSpPr/>
          <p:nvPr/>
        </p:nvSpPr>
        <p:spPr>
          <a:xfrm>
            <a:off x="2383097" y="375242"/>
            <a:ext cx="5746466" cy="1600380"/>
          </a:xfrm>
          <a:prstGeom prst="rect">
            <a:avLst/>
          </a:prstGeom>
        </p:spPr>
        <p:txBody>
          <a:bodyPr wrap="square" lIns="121861" tIns="60931" rIns="121861" bIns="60931">
            <a:spAutoFit/>
          </a:bodyPr>
          <a:lstStyle/>
          <a:p>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ham </a:t>
            </a:r>
            <a:r>
              <a:rPr lang="en-US" sz="3200" dirty="0" err="1">
                <a:latin typeface="Times New Roman" panose="02020603050405020304" pitchFamily="18" charset="0"/>
                <a:cs typeface="Times New Roman" panose="02020603050405020304" pitchFamily="18" charset="0"/>
              </a:rPr>
              <a:t>mê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Ma-</a:t>
            </a:r>
            <a:r>
              <a:rPr lang="en-US" sz="3200" dirty="0" err="1">
                <a:latin typeface="Times New Roman" panose="02020603050405020304" pitchFamily="18" charset="0"/>
                <a:cs typeface="Times New Roman" panose="02020603050405020304" pitchFamily="18" charset="0"/>
              </a:rPr>
              <a:t>ri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Quy-ri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endParaRPr lang="vi-VN" sz="4267"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66158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80">
                                          <p:stCondLst>
                                            <p:cond delay="0"/>
                                          </p:stCondLst>
                                        </p:cTn>
                                        <p:tgtEl>
                                          <p:spTgt spid="45"/>
                                        </p:tgtEl>
                                      </p:cBhvr>
                                    </p:animEffect>
                                    <p:anim calcmode="lin" valueType="num">
                                      <p:cBhvr>
                                        <p:cTn id="11"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6" dur="26">
                                          <p:stCondLst>
                                            <p:cond delay="650"/>
                                          </p:stCondLst>
                                        </p:cTn>
                                        <p:tgtEl>
                                          <p:spTgt spid="45"/>
                                        </p:tgtEl>
                                      </p:cBhvr>
                                      <p:to x="100000" y="60000"/>
                                    </p:animScale>
                                    <p:animScale>
                                      <p:cBhvr>
                                        <p:cTn id="17" dur="166" decel="50000">
                                          <p:stCondLst>
                                            <p:cond delay="676"/>
                                          </p:stCondLst>
                                        </p:cTn>
                                        <p:tgtEl>
                                          <p:spTgt spid="45"/>
                                        </p:tgtEl>
                                      </p:cBhvr>
                                      <p:to x="100000" y="100000"/>
                                    </p:animScale>
                                    <p:animScale>
                                      <p:cBhvr>
                                        <p:cTn id="18" dur="26">
                                          <p:stCondLst>
                                            <p:cond delay="1312"/>
                                          </p:stCondLst>
                                        </p:cTn>
                                        <p:tgtEl>
                                          <p:spTgt spid="45"/>
                                        </p:tgtEl>
                                      </p:cBhvr>
                                      <p:to x="100000" y="80000"/>
                                    </p:animScale>
                                    <p:animScale>
                                      <p:cBhvr>
                                        <p:cTn id="19" dur="166" decel="50000">
                                          <p:stCondLst>
                                            <p:cond delay="1338"/>
                                          </p:stCondLst>
                                        </p:cTn>
                                        <p:tgtEl>
                                          <p:spTgt spid="45"/>
                                        </p:tgtEl>
                                      </p:cBhvr>
                                      <p:to x="100000" y="100000"/>
                                    </p:animScale>
                                    <p:animScale>
                                      <p:cBhvr>
                                        <p:cTn id="20" dur="26">
                                          <p:stCondLst>
                                            <p:cond delay="1642"/>
                                          </p:stCondLst>
                                        </p:cTn>
                                        <p:tgtEl>
                                          <p:spTgt spid="45"/>
                                        </p:tgtEl>
                                      </p:cBhvr>
                                      <p:to x="100000" y="90000"/>
                                    </p:animScale>
                                    <p:animScale>
                                      <p:cBhvr>
                                        <p:cTn id="21" dur="166" decel="50000">
                                          <p:stCondLst>
                                            <p:cond delay="1668"/>
                                          </p:stCondLst>
                                        </p:cTn>
                                        <p:tgtEl>
                                          <p:spTgt spid="45"/>
                                        </p:tgtEl>
                                      </p:cBhvr>
                                      <p:to x="100000" y="100000"/>
                                    </p:animScale>
                                    <p:animScale>
                                      <p:cBhvr>
                                        <p:cTn id="22" dur="26">
                                          <p:stCondLst>
                                            <p:cond delay="1808"/>
                                          </p:stCondLst>
                                        </p:cTn>
                                        <p:tgtEl>
                                          <p:spTgt spid="45"/>
                                        </p:tgtEl>
                                      </p:cBhvr>
                                      <p:to x="100000" y="95000"/>
                                    </p:animScale>
                                    <p:animScale>
                                      <p:cBhvr>
                                        <p:cTn id="23" dur="166" decel="50000">
                                          <p:stCondLst>
                                            <p:cond delay="1834"/>
                                          </p:stCondLst>
                                        </p:cTn>
                                        <p:tgtEl>
                                          <p:spTgt spid="4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
                                            <p:graphicEl>
                                              <a:dgm id="{7B2C2476-39C9-4333-A572-D826AFED5ECD}"/>
                                            </p:graphicEl>
                                          </p:spTgt>
                                        </p:tgtEl>
                                        <p:attrNameLst>
                                          <p:attrName>style.visibility</p:attrName>
                                        </p:attrNameLst>
                                      </p:cBhvr>
                                      <p:to>
                                        <p:strVal val="visible"/>
                                      </p:to>
                                    </p:set>
                                    <p:animEffect transition="in" filter="wipe(up)">
                                      <p:cBhvr>
                                        <p:cTn id="28" dur="500"/>
                                        <p:tgtEl>
                                          <p:spTgt spid="3">
                                            <p:graphicEl>
                                              <a:dgm id="{7B2C2476-39C9-4333-A572-D826AFED5ECD}"/>
                                            </p:graphic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
                                            <p:graphicEl>
                                              <a:dgm id="{5BAB1569-7131-4F0B-9D8B-4FCFE37DB5F5}"/>
                                            </p:graphicEl>
                                          </p:spTgt>
                                        </p:tgtEl>
                                        <p:attrNameLst>
                                          <p:attrName>style.visibility</p:attrName>
                                        </p:attrNameLst>
                                      </p:cBhvr>
                                      <p:to>
                                        <p:strVal val="visible"/>
                                      </p:to>
                                    </p:set>
                                    <p:animEffect transition="in" filter="wipe(up)">
                                      <p:cBhvr>
                                        <p:cTn id="31" dur="500"/>
                                        <p:tgtEl>
                                          <p:spTgt spid="3">
                                            <p:graphicEl>
                                              <a:dgm id="{5BAB1569-7131-4F0B-9D8B-4FCFE37DB5F5}"/>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
                                            <p:graphicEl>
                                              <a:dgm id="{D0A8E565-235E-4F3C-86D3-802200B40FE3}"/>
                                            </p:graphicEl>
                                          </p:spTgt>
                                        </p:tgtEl>
                                        <p:attrNameLst>
                                          <p:attrName>style.visibility</p:attrName>
                                        </p:attrNameLst>
                                      </p:cBhvr>
                                      <p:to>
                                        <p:strVal val="visible"/>
                                      </p:to>
                                    </p:set>
                                    <p:animEffect transition="in" filter="wipe(up)">
                                      <p:cBhvr>
                                        <p:cTn id="36" dur="500"/>
                                        <p:tgtEl>
                                          <p:spTgt spid="3">
                                            <p:graphicEl>
                                              <a:dgm id="{D0A8E565-235E-4F3C-86D3-802200B40FE3}"/>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3">
                                            <p:graphicEl>
                                              <a:dgm id="{ACFAF5BA-14A9-4DF9-9969-8E56FC53A31A}"/>
                                            </p:graphicEl>
                                          </p:spTgt>
                                        </p:tgtEl>
                                        <p:attrNameLst>
                                          <p:attrName>style.visibility</p:attrName>
                                        </p:attrNameLst>
                                      </p:cBhvr>
                                      <p:to>
                                        <p:strVal val="visible"/>
                                      </p:to>
                                    </p:set>
                                    <p:animEffect transition="in" filter="wipe(up)">
                                      <p:cBhvr>
                                        <p:cTn id="41" dur="500"/>
                                        <p:tgtEl>
                                          <p:spTgt spid="3">
                                            <p:graphicEl>
                                              <a:dgm id="{ACFAF5BA-14A9-4DF9-9969-8E56FC53A31A}"/>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3">
                                            <p:graphicEl>
                                              <a:dgm id="{845CBD3E-1EF2-47B5-B7ED-29194B3878B0}"/>
                                            </p:graphicEl>
                                          </p:spTgt>
                                        </p:tgtEl>
                                        <p:attrNameLst>
                                          <p:attrName>style.visibility</p:attrName>
                                        </p:attrNameLst>
                                      </p:cBhvr>
                                      <p:to>
                                        <p:strVal val="visible"/>
                                      </p:to>
                                    </p:set>
                                    <p:animEffect transition="in" filter="wipe(up)">
                                      <p:cBhvr>
                                        <p:cTn id="46" dur="500"/>
                                        <p:tgtEl>
                                          <p:spTgt spid="3">
                                            <p:graphicEl>
                                              <a:dgm id="{845CBD3E-1EF2-47B5-B7ED-29194B3878B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p:bldSub>
      </p:bldGraphic>
      <p:bldP spid="4" grpId="0" animBg="1"/>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359492" y="1278041"/>
            <a:ext cx="11073031"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1348594196"/>
      </p:ext>
    </p:extLst>
  </p:cSld>
  <p:clrMapOvr>
    <a:masterClrMapping/>
  </p:clrMapOvr>
  <p:transition spd="slow">
    <p:wheel spokes="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35836-EFD8-4D56-847B-6316CDF37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0723" name="Rectangle 3"/>
          <p:cNvSpPr>
            <a:spLocks noChangeArrowheads="1"/>
          </p:cNvSpPr>
          <p:nvPr/>
        </p:nvSpPr>
        <p:spPr bwMode="auto">
          <a:xfrm>
            <a:off x="0" y="2881759"/>
            <a:ext cx="12191999" cy="2154432"/>
          </a:xfrm>
          <a:prstGeom prst="rect">
            <a:avLst/>
          </a:prstGeom>
          <a:noFill/>
          <a:ln w="9525">
            <a:noFill/>
            <a:miter lim="800000"/>
            <a:headEnd/>
            <a:tailEnd/>
          </a:ln>
        </p:spPr>
        <p:txBody>
          <a:bodyPr wrap="square" lIns="121917" tIns="60958" rIns="121917" bIns="60958">
            <a:spAutoFit/>
          </a:bodyPr>
          <a:lstStyle/>
          <a:p>
            <a:pPr algn="ctr" defTabSz="1218510">
              <a:defRPr/>
            </a:pP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điều</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gì</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bé</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a:t>
            </a: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ri</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689213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30723"/>
                                        </p:tgtEl>
                                        <p:attrNameLst>
                                          <p:attrName>style.visibility</p:attrName>
                                        </p:attrNameLst>
                                      </p:cBhvr>
                                      <p:to>
                                        <p:strVal val="visible"/>
                                      </p:to>
                                    </p:set>
                                    <p:animEffect transition="in" filter="diamond(in)">
                                      <p:cBhvr>
                                        <p:cTn id="11" dur="75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rcRect t="3561" b="12057"/>
          <a:stretch>
            <a:fillRect/>
          </a:stretch>
        </p:blipFill>
        <p:spPr bwMode="auto">
          <a:xfrm>
            <a:off x="0" y="0"/>
            <a:ext cx="12192000" cy="6858000"/>
          </a:xfrm>
          <a:prstGeom prst="rect">
            <a:avLst/>
          </a:prstGeom>
          <a:noFill/>
          <a:ln w="9525">
            <a:noFill/>
            <a:miter lim="800000"/>
            <a:headEnd/>
            <a:tailEnd/>
          </a:ln>
        </p:spPr>
      </p:pic>
      <p:sp>
        <p:nvSpPr>
          <p:cNvPr id="36867" name="TextBox 1"/>
          <p:cNvSpPr txBox="1">
            <a:spLocks noChangeArrowheads="1"/>
          </p:cNvSpPr>
          <p:nvPr/>
        </p:nvSpPr>
        <p:spPr bwMode="auto">
          <a:xfrm>
            <a:off x="901700" y="804863"/>
            <a:ext cx="11152188" cy="1570037"/>
          </a:xfrm>
          <a:prstGeom prst="rect">
            <a:avLst/>
          </a:prstGeom>
          <a:noFill/>
          <a:ln w="9525">
            <a:noFill/>
            <a:miter lim="800000"/>
            <a:headEnd/>
            <a:tailEnd/>
          </a:ln>
        </p:spPr>
        <p:txBody>
          <a:bodyPr>
            <a:spAutoFit/>
          </a:bodyPr>
          <a:lstStyle/>
          <a:p>
            <a:pPr defTabSz="457200"/>
            <a:r>
              <a:rPr lang="en-US" sz="9600" dirty="0">
                <a:solidFill>
                  <a:srgbClr val="000000"/>
                </a:solidFill>
                <a:latin typeface=".VnArabia" panose="020B7200000000000000" pitchFamily="34" charset="0"/>
                <a:cs typeface="Times New Roman" panose="02020603050405020304" pitchFamily="18" charset="0"/>
              </a:rPr>
              <a:t>T¹m </a:t>
            </a:r>
            <a:r>
              <a:rPr lang="en-US" sz="9600" dirty="0" err="1">
                <a:solidFill>
                  <a:srgbClr val="000000"/>
                </a:solidFill>
                <a:latin typeface=".VnArabia" panose="020B7200000000000000" pitchFamily="34" charset="0"/>
                <a:cs typeface="Times New Roman" panose="02020603050405020304" pitchFamily="18" charset="0"/>
              </a:rPr>
              <a:t>biÖt</a:t>
            </a:r>
            <a:r>
              <a:rPr lang="en-US" sz="9600" dirty="0">
                <a:solidFill>
                  <a:srgbClr val="000000"/>
                </a:solidFill>
                <a:latin typeface=".VnArabia" panose="020B7200000000000000" pitchFamily="34" charset="0"/>
                <a:cs typeface="Times New Roman" panose="02020603050405020304" pitchFamily="18" charset="0"/>
              </a:rPr>
              <a:t> </a:t>
            </a:r>
            <a:r>
              <a:rPr lang="en-US" sz="9600" dirty="0" err="1">
                <a:solidFill>
                  <a:srgbClr val="000000"/>
                </a:solidFill>
                <a:latin typeface=".VnArabia" panose="020B7200000000000000" pitchFamily="34" charset="0"/>
                <a:cs typeface="Times New Roman" panose="02020603050405020304" pitchFamily="18" charset="0"/>
              </a:rPr>
              <a:t>c¸c</a:t>
            </a:r>
            <a:r>
              <a:rPr lang="en-US" sz="9600" dirty="0">
                <a:solidFill>
                  <a:srgbClr val="000000"/>
                </a:solidFill>
                <a:latin typeface=".VnArabia" panose="020B7200000000000000" pitchFamily="34" charset="0"/>
                <a:cs typeface="Times New Roman" panose="02020603050405020304" pitchFamily="18" charset="0"/>
              </a:rPr>
              <a:t> </a:t>
            </a:r>
            <a:r>
              <a:rPr lang="en-US" sz="9600" dirty="0" err="1">
                <a:solidFill>
                  <a:srgbClr val="000000"/>
                </a:solidFill>
                <a:latin typeface=".VnArabia" panose="020B7200000000000000" pitchFamily="34" charset="0"/>
                <a:cs typeface="Times New Roman" panose="02020603050405020304" pitchFamily="18" charset="0"/>
              </a:rPr>
              <a:t>em</a:t>
            </a:r>
            <a:endParaRPr lang="en-US" sz="9600" dirty="0">
              <a:solidFill>
                <a:srgbClr val="000000"/>
              </a:solidFill>
              <a:latin typeface=".VnArabia" panose="020B72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applause.wav"/>
          </p:stSnd>
        </p:sndAc>
      </p:transition>
    </mc:Choice>
    <mc:Fallback xmlns="">
      <p:transition>
        <p:cut/>
        <p:sndAc>
          <p:stSnd>
            <p:snd r:embed="rId4" name="applause.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6" presetClass="entr" presetSubtype="32" fill="hold" grpId="0" nodeType="withEffect">
                                  <p:stCondLst>
                                    <p:cond delay="0"/>
                                  </p:stCondLst>
                                  <p:childTnLst>
                                    <p:set>
                                      <p:cBhvr>
                                        <p:cTn id="10" dur="1" fill="hold">
                                          <p:stCondLst>
                                            <p:cond delay="0"/>
                                          </p:stCondLst>
                                        </p:cTn>
                                        <p:tgtEl>
                                          <p:spTgt spid="36867"/>
                                        </p:tgtEl>
                                        <p:attrNameLst>
                                          <p:attrName>style.visibility</p:attrName>
                                        </p:attrNameLst>
                                      </p:cBhvr>
                                      <p:to>
                                        <p:strVal val="visible"/>
                                      </p:to>
                                    </p:set>
                                    <p:animEffect transition="in" filter="circle(out)">
                                      <p:cBhvr>
                                        <p:cTn id="11" dur="20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0" y="-211514"/>
            <a:ext cx="11969086"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D9EE141-5689-4973-81CF-7DFF3D56354E}"/>
              </a:ext>
            </a:extLst>
          </p:cNvPr>
          <p:cNvSpPr/>
          <p:nvPr/>
        </p:nvSpPr>
        <p:spPr>
          <a:xfrm>
            <a:off x="1967542" y="2156858"/>
            <a:ext cx="8617661" cy="2585323"/>
          </a:xfrm>
          <a:prstGeom prst="rect">
            <a:avLst/>
          </a:prstGeom>
        </p:spPr>
        <p:txBody>
          <a:bodyPr wrap="square">
            <a:spAutoFit/>
          </a:bodyPr>
          <a:lstStyle/>
          <a:p>
            <a:pPr algn="ctr" defTabSz="914377">
              <a:defRPr/>
            </a:pPr>
            <a:r>
              <a:rPr lang="en-US" sz="5400" b="1" dirty="0" err="1">
                <a:solidFill>
                  <a:srgbClr val="002060"/>
                </a:solidFill>
                <a:latin typeface="Times New Roman" panose="02020603050405020304" pitchFamily="18" charset="0"/>
                <a:cs typeface="Times New Roman" panose="02020603050405020304" pitchFamily="18" charset="0"/>
              </a:rPr>
              <a:t>Bài</a:t>
            </a:r>
            <a:r>
              <a:rPr lang="en-US" sz="5400" b="1" dirty="0">
                <a:solidFill>
                  <a:srgbClr val="002060"/>
                </a:solidFill>
                <a:latin typeface="Times New Roman" panose="02020603050405020304" pitchFamily="18" charset="0"/>
                <a:cs typeface="Times New Roman" panose="02020603050405020304" pitchFamily="18" charset="0"/>
              </a:rPr>
              <a:t> 4: Kho </a:t>
            </a:r>
            <a:r>
              <a:rPr lang="en-US" sz="5400" b="1" dirty="0" err="1">
                <a:solidFill>
                  <a:srgbClr val="002060"/>
                </a:solidFill>
                <a:latin typeface="Times New Roman" panose="02020603050405020304" pitchFamily="18" charset="0"/>
                <a:cs typeface="Times New Roman" panose="02020603050405020304" pitchFamily="18" charset="0"/>
              </a:rPr>
              <a:t>báu</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của</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em</a:t>
            </a:r>
            <a:endParaRPr lang="en-US" sz="5400" b="1" dirty="0">
              <a:solidFill>
                <a:srgbClr val="002060"/>
              </a:solidFill>
              <a:latin typeface="Times New Roman" panose="02020603050405020304" pitchFamily="18" charset="0"/>
              <a:cs typeface="Times New Roman" panose="02020603050405020304" pitchFamily="18" charset="0"/>
            </a:endParaRPr>
          </a:p>
          <a:p>
            <a:pPr algn="ctr" defTabSz="914377">
              <a:defRPr/>
            </a:pPr>
            <a:r>
              <a:rPr lang="en-US" sz="5400" b="1" dirty="0" err="1">
                <a:solidFill>
                  <a:srgbClr val="FF0000"/>
                </a:solidFill>
                <a:latin typeface="Times New Roman" panose="02020603050405020304" pitchFamily="18" charset="0"/>
                <a:cs typeface="Times New Roman" panose="02020603050405020304" pitchFamily="18" charset="0"/>
              </a:rPr>
              <a:t>Tiết</a:t>
            </a:r>
            <a:r>
              <a:rPr lang="en-US" sz="5400" b="1" dirty="0">
                <a:solidFill>
                  <a:srgbClr val="FF0000"/>
                </a:solidFill>
                <a:latin typeface="Times New Roman" panose="02020603050405020304" pitchFamily="18" charset="0"/>
                <a:cs typeface="Times New Roman" panose="02020603050405020304" pitchFamily="18" charset="0"/>
              </a:rPr>
              <a:t> 4 – </a:t>
            </a:r>
            <a:r>
              <a:rPr lang="en-US" sz="5400" b="1" dirty="0" err="1">
                <a:solidFill>
                  <a:srgbClr val="FF0000"/>
                </a:solidFill>
                <a:latin typeface="Times New Roman" panose="02020603050405020304" pitchFamily="18" charset="0"/>
                <a:cs typeface="Times New Roman" panose="02020603050405020304" pitchFamily="18" charset="0"/>
              </a:rPr>
              <a:t>Kể</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chuyện</a:t>
            </a:r>
            <a:r>
              <a:rPr lang="en-US" sz="5400" b="1" dirty="0">
                <a:solidFill>
                  <a:srgbClr val="FF0000"/>
                </a:solidFill>
                <a:latin typeface="Times New Roman" panose="02020603050405020304" pitchFamily="18" charset="0"/>
                <a:cs typeface="Times New Roman" panose="02020603050405020304" pitchFamily="18" charset="0"/>
              </a:rPr>
              <a:t>:  </a:t>
            </a:r>
          </a:p>
          <a:p>
            <a:pPr algn="ctr" defTabSz="914377">
              <a:defRPr/>
            </a:pPr>
            <a:r>
              <a:rPr lang="en-US" sz="5400" b="1" dirty="0" err="1">
                <a:solidFill>
                  <a:srgbClr val="FF0000"/>
                </a:solidFill>
                <a:latin typeface="Times New Roman" panose="02020603050405020304" pitchFamily="18" charset="0"/>
                <a:cs typeface="Times New Roman" panose="02020603050405020304" pitchFamily="18" charset="0"/>
              </a:rPr>
              <a:t>Cô</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bé</a:t>
            </a:r>
            <a:r>
              <a:rPr lang="en-US" sz="5400" b="1" dirty="0">
                <a:solidFill>
                  <a:srgbClr val="FF0000"/>
                </a:solidFill>
                <a:latin typeface="Times New Roman" panose="02020603050405020304" pitchFamily="18" charset="0"/>
                <a:cs typeface="Times New Roman" panose="02020603050405020304" pitchFamily="18" charset="0"/>
              </a:rPr>
              <a:t> ham </a:t>
            </a:r>
            <a:r>
              <a:rPr lang="en-US" sz="5400" b="1" dirty="0" err="1">
                <a:solidFill>
                  <a:srgbClr val="FF0000"/>
                </a:solidFill>
                <a:latin typeface="Times New Roman" panose="02020603050405020304" pitchFamily="18" charset="0"/>
                <a:cs typeface="Times New Roman" panose="02020603050405020304" pitchFamily="18" charset="0"/>
              </a:rPr>
              <a:t>đọc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sách</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4272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dolls&#10;&#10;Description automatically generated with low confidence">
            <a:extLst>
              <a:ext uri="{FF2B5EF4-FFF2-40B4-BE49-F238E27FC236}">
                <a16:creationId xmlns:a16="http://schemas.microsoft.com/office/drawing/2014/main" id="{4D98A605-D995-00F2-6875-171F705C6C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3503712" y="2045478"/>
            <a:ext cx="4899565" cy="4178644"/>
          </a:xfrm>
          <a:prstGeom prst="rect">
            <a:avLst/>
          </a:prstGeom>
          <a:effectLst>
            <a:outerShdw blurRad="76200" dir="13500000" sy="23000" kx="1200000" algn="br" rotWithShape="0">
              <a:prstClr val="black">
                <a:alpha val="20000"/>
              </a:prstClr>
            </a:outerShdw>
          </a:effectLst>
        </p:spPr>
      </p:pic>
      <p:sp>
        <p:nvSpPr>
          <p:cNvPr id="6" name="TextBox 5">
            <a:extLst>
              <a:ext uri="{FF2B5EF4-FFF2-40B4-BE49-F238E27FC236}">
                <a16:creationId xmlns:a16="http://schemas.microsoft.com/office/drawing/2014/main" id="{EB0D583A-B4AB-2275-98AC-B62CF26CE859}"/>
              </a:ext>
            </a:extLst>
          </p:cNvPr>
          <p:cNvSpPr txBox="1"/>
          <p:nvPr/>
        </p:nvSpPr>
        <p:spPr>
          <a:xfrm>
            <a:off x="2495600" y="1029815"/>
            <a:ext cx="7560840" cy="1015663"/>
          </a:xfrm>
          <a:prstGeom prst="rect">
            <a:avLst/>
          </a:prstGeom>
          <a:noFill/>
        </p:spPr>
        <p:txBody>
          <a:bodyPr wrap="square">
            <a:spAutoFit/>
          </a:bodyPr>
          <a:lstStyle/>
          <a:p>
            <a:pPr defTabSz="1219170">
              <a:buClr>
                <a:srgbClr val="E6FFFD"/>
              </a:buClr>
            </a:pPr>
            <a:r>
              <a:rPr lang="en-US" sz="6000" b="1" kern="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NGHE KỂ CHUYỆN</a:t>
            </a:r>
            <a:endParaRPr lang="en-US" sz="60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1936797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15178F-A3B5-6265-8923-AB2DF1D4978E}"/>
              </a:ext>
            </a:extLst>
          </p:cNvPr>
          <p:cNvSpPr txBox="1"/>
          <p:nvPr/>
        </p:nvSpPr>
        <p:spPr>
          <a:xfrm>
            <a:off x="59668" y="99883"/>
            <a:ext cx="12072664" cy="6778266"/>
          </a:xfrm>
          <a:prstGeom prst="rect">
            <a:avLst/>
          </a:prstGeom>
          <a:noFill/>
        </p:spPr>
        <p:txBody>
          <a:bodyPr wrap="square">
            <a:spAutoFit/>
          </a:bodyPr>
          <a:lstStyle/>
          <a:p>
            <a:pPr algn="ctr">
              <a:lnSpc>
                <a:spcPct val="130000"/>
              </a:lnSpc>
            </a:pPr>
            <a:r>
              <a:rPr lang="en-US" sz="3200" b="1" kern="1800">
                <a:solidFill>
                  <a:srgbClr val="FF0000"/>
                </a:solidFill>
                <a:effectLst/>
                <a:latin typeface="UTM Avo" panose="02040603050506020204" pitchFamily="18" charset="0"/>
                <a:ea typeface="Times New Roman" panose="02020603050405020304" pitchFamily="18" charset="0"/>
              </a:rPr>
              <a:t>Làm chị</a:t>
            </a:r>
            <a:endParaRPr lang="en-US" sz="3200">
              <a:solidFill>
                <a:srgbClr val="FF0000"/>
              </a:solidFill>
              <a:effectLst/>
              <a:latin typeface="UTM Avo" panose="02040603050506020204" pitchFamily="18" charset="0"/>
              <a:ea typeface="Times New Roman" panose="02020603050405020304" pitchFamily="18" charset="0"/>
            </a:endParaRPr>
          </a:p>
          <a:p>
            <a:pPr indent="284480" algn="just">
              <a:lnSpc>
                <a:spcPct val="130000"/>
              </a:lnSpc>
            </a:pPr>
            <a:r>
              <a:rPr lang="pt-BR" sz="2600">
                <a:effectLst/>
                <a:latin typeface="UTM Avo" panose="02040603050506020204" pitchFamily="18" charset="0"/>
                <a:ea typeface="Times New Roman" panose="02020603050405020304" pitchFamily="18" charset="0"/>
              </a:rPr>
              <a:t>Hồng có một đứa em trai. </a:t>
            </a:r>
            <a:r>
              <a:rPr lang="en-US" sz="2600">
                <a:effectLst/>
                <a:latin typeface="UTM Avo" panose="02040603050506020204" pitchFamily="18" charset="0"/>
                <a:ea typeface="Times New Roman" panose="02020603050405020304" pitchFamily="18" charset="0"/>
              </a:rPr>
              <a:t>Thằng Thái em Hồng chúa là bướng bỉnh. </a:t>
            </a:r>
            <a:r>
              <a:rPr lang="pt-BR" sz="2600">
                <a:effectLst/>
                <a:latin typeface="UTM Avo" panose="02040603050506020204" pitchFamily="18" charset="0"/>
                <a:ea typeface="Times New Roman" panose="02020603050405020304" pitchFamily="18" charset="0"/>
              </a:rPr>
              <a:t>Hai chị em cãi nhau chí choé cả ngày. Chị Hồng cũng chẳng chịu nhường em. </a:t>
            </a:r>
            <a:r>
              <a:rPr lang="en-US" sz="2600">
                <a:effectLst/>
                <a:latin typeface="UTM Avo" panose="02040603050506020204" pitchFamily="18" charset="0"/>
                <a:ea typeface="Times New Roman" panose="02020603050405020304" pitchFamily="18" charset="0"/>
              </a:rPr>
              <a:t>Có khi, chỉ quét mỗi cái nhà, hai đứa cũng phải “oẳn tù tì” mấy lần. Chị Hồng ra cái búa mà Thái xoè tay ra bọc thì chị đòi xí xoá. Ngược lại, nếu Thái lỡ xoè tay ra mà chị giơ cái kéo, Thái cũng bắt “oẳn” lại. </a:t>
            </a:r>
            <a:r>
              <a:rPr lang="pt-BR" sz="2600">
                <a:effectLst/>
                <a:latin typeface="UTM Avo" panose="02040603050506020204" pitchFamily="18" charset="0"/>
                <a:ea typeface="Times New Roman" panose="02020603050405020304" pitchFamily="18" charset="0"/>
              </a:rPr>
              <a:t>Mẹ phải bảo:</a:t>
            </a:r>
            <a:endParaRPr lang="en-US" sz="2600">
              <a:effectLst/>
              <a:latin typeface="UTM Avo" panose="02040603050506020204" pitchFamily="18" charset="0"/>
              <a:ea typeface="Times New Roman" panose="02020603050405020304" pitchFamily="18" charset="0"/>
            </a:endParaRPr>
          </a:p>
          <a:p>
            <a:pPr indent="284480" algn="just">
              <a:lnSpc>
                <a:spcPct val="130000"/>
              </a:lnSpc>
            </a:pPr>
            <a:r>
              <a:rPr lang="pt-BR" sz="2600">
                <a:effectLst/>
                <a:latin typeface="UTM Avo" panose="02040603050506020204" pitchFamily="18" charset="0"/>
                <a:ea typeface="Times New Roman" panose="02020603050405020304" pitchFamily="18" charset="0"/>
              </a:rPr>
              <a:t>- Giá các con biết bảo nhau thì nhà đã quét xong từ lâu rồi. Con là chị, con nên nhường nhịn em. Em</a:t>
            </a:r>
            <a:r>
              <a:rPr lang="it-IT" sz="2600">
                <a:effectLst/>
                <a:latin typeface="UTM Avo" panose="02040603050506020204" pitchFamily="18" charset="0"/>
                <a:ea typeface="Times New Roman" panose="02020603050405020304" pitchFamily="18" charset="0"/>
              </a:rPr>
              <a:t> sẽ phải nghe lời con.</a:t>
            </a:r>
            <a:endParaRPr lang="en-US" sz="2600">
              <a:effectLst/>
              <a:latin typeface="UTM Avo" panose="02040603050506020204" pitchFamily="18" charset="0"/>
              <a:ea typeface="Times New Roman" panose="02020603050405020304" pitchFamily="18" charset="0"/>
            </a:endParaRPr>
          </a:p>
          <a:p>
            <a:pPr indent="284480" algn="just">
              <a:lnSpc>
                <a:spcPct val="130000"/>
              </a:lnSpc>
            </a:pPr>
            <a:r>
              <a:rPr lang="it-IT" sz="2600">
                <a:effectLst/>
                <a:latin typeface="UTM Avo" panose="02040603050506020204" pitchFamily="18" charset="0"/>
                <a:ea typeface="Times New Roman" panose="02020603050405020304" pitchFamily="18" charset="0"/>
              </a:rPr>
              <a:t> Công việc của mẹ dạo này rất bận, có hôm mẹ phải đi cả ngày. Mẹ giao cho Hồng chăm sóc cửa nhà, quét tước, dọn dẹp. Thương mẹ vất vả, Hồng nghe lời mẹ hơn.</a:t>
            </a:r>
            <a:endParaRPr lang="en-US" sz="2600">
              <a:effectLst/>
              <a:latin typeface="UTM Avo" panose="02040603050506020204" pitchFamily="18" charset="0"/>
              <a:ea typeface="Times New Roman" panose="02020603050405020304" pitchFamily="18" charset="0"/>
            </a:endParaRPr>
          </a:p>
          <a:p>
            <a:pPr indent="284480" algn="just">
              <a:lnSpc>
                <a:spcPct val="130000"/>
              </a:lnSpc>
            </a:pPr>
            <a:endParaRPr lang="en-US"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85566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15178F-A3B5-6265-8923-AB2DF1D4978E}"/>
              </a:ext>
            </a:extLst>
          </p:cNvPr>
          <p:cNvSpPr txBox="1"/>
          <p:nvPr/>
        </p:nvSpPr>
        <p:spPr>
          <a:xfrm>
            <a:off x="227822" y="692696"/>
            <a:ext cx="11809312" cy="5818003"/>
          </a:xfrm>
          <a:prstGeom prst="rect">
            <a:avLst/>
          </a:prstGeom>
          <a:noFill/>
        </p:spPr>
        <p:txBody>
          <a:bodyPr wrap="square">
            <a:spAutoFit/>
          </a:bodyPr>
          <a:lstStyle/>
          <a:p>
            <a:pPr algn="just">
              <a:lnSpc>
                <a:spcPct val="150000"/>
              </a:lnSpc>
              <a:spcAft>
                <a:spcPts val="0"/>
              </a:spcAft>
            </a:pPr>
            <a:r>
              <a:rPr lang="it-IT" sz="2600">
                <a:effectLst/>
                <a:latin typeface="UTM Avo" panose="02040603050506020204" pitchFamily="18" charset="0"/>
                <a:ea typeface="Times New Roman" panose="02020603050405020304" pitchFamily="18" charset="0"/>
              </a:rPr>
              <a:t>Công việc của mẹ dạo này rất bận, có hôm mẹ phải đi cả ngày. Mẹ giao cho Hồng chăm sóc cửa nhà, quét tước, dọn dẹp. Thương mẹ vất vả, Hồng nghe lời mẹ hơn.</a:t>
            </a:r>
          </a:p>
          <a:p>
            <a:pPr indent="284480" algn="just">
              <a:lnSpc>
                <a:spcPct val="150000"/>
              </a:lnSpc>
              <a:spcAft>
                <a:spcPts val="0"/>
              </a:spcAft>
            </a:pPr>
            <a:r>
              <a:rPr lang="it-IT" sz="2600">
                <a:effectLst/>
                <a:latin typeface="UTM Avo" panose="02040603050506020204" pitchFamily="18" charset="0"/>
                <a:ea typeface="Times New Roman" panose="02020603050405020304" pitchFamily="18" charset="0"/>
              </a:rPr>
              <a:t>Một hôm, Hồng lau nhà sạch bóng đến mức có thể soi gương được. </a:t>
            </a:r>
            <a:r>
              <a:rPr lang="en-US" sz="2600">
                <a:effectLst/>
                <a:latin typeface="UTM Avo" panose="02040603050506020204" pitchFamily="18" charset="0"/>
                <a:ea typeface="Times New Roman" panose="02020603050405020304" pitchFamily="18" charset="0"/>
              </a:rPr>
              <a:t>Thái ta vẫn cứ mải chơi bóng. Hồng bảo em, giọng dịu dàng:</a:t>
            </a:r>
          </a:p>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 Thái chơi bóng xong, giúp chị dọn bàn học cho gọn nhé!</a:t>
            </a:r>
          </a:p>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 Vâng ạ. – Thái đáp lại chị, giọng rõ thật ngoan.</a:t>
            </a:r>
          </a:p>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 Chiều, mẹ đi công tác vẫn chưa về, Hồng bảo Thái:</a:t>
            </a:r>
          </a:p>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 Em vào đây, chị tắm cho.</a:t>
            </a:r>
          </a:p>
          <a:p>
            <a:pPr indent="284480" algn="just">
              <a:lnSpc>
                <a:spcPct val="130000"/>
              </a:lnSpc>
            </a:pPr>
            <a:endParaRPr lang="en-US"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92267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CBE5D7-8D21-160D-429C-D55A6FB795F5}"/>
              </a:ext>
            </a:extLst>
          </p:cNvPr>
          <p:cNvSpPr txBox="1"/>
          <p:nvPr/>
        </p:nvSpPr>
        <p:spPr>
          <a:xfrm>
            <a:off x="138326" y="116632"/>
            <a:ext cx="11790322" cy="6609182"/>
          </a:xfrm>
          <a:prstGeom prst="rect">
            <a:avLst/>
          </a:prstGeom>
          <a:noFill/>
        </p:spPr>
        <p:txBody>
          <a:bodyPr wrap="square">
            <a:spAutoFit/>
          </a:bodyPr>
          <a:lstStyle/>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Hồng vắt cái khăn mặt lên vai, bảo Thái cúi đầu xuống, dội nước, gội đầu cho em. Rồi vừa kì cánh tay đen nhẻm của em, Hồng vừa giảng cho em mấy bài vệ sinh thân thể mới học. Thái ta cứ ngồi yên như phỗng nghe chị giảng. </a:t>
            </a:r>
          </a:p>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Tắm cho em xong, Hồng dặn:</a:t>
            </a:r>
          </a:p>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 Bây giờ, em ra trông nhà nhé, để chị giặt quần áo.</a:t>
            </a:r>
          </a:p>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 Vâng ạ.</a:t>
            </a:r>
          </a:p>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Lần này, Thái “vâng” to hơn, đến nỗi bọn cái Hương, cái Thanh ở nhà bên cũng nghe rõ. </a:t>
            </a:r>
            <a:r>
              <a:rPr lang="pt-BR" sz="2600">
                <a:effectLst/>
                <a:latin typeface="UTM Avo" panose="02040603050506020204" pitchFamily="18" charset="0"/>
                <a:ea typeface="Times New Roman" panose="02020603050405020304" pitchFamily="18" charset="0"/>
              </a:rPr>
              <a:t>Chúng nó bảo:</a:t>
            </a:r>
            <a:endParaRPr lang="en-US" sz="2600">
              <a:effectLst/>
              <a:latin typeface="UTM Avo" panose="02040603050506020204" pitchFamily="18" charset="0"/>
              <a:ea typeface="Times New Roman" panose="02020603050405020304" pitchFamily="18" charset="0"/>
            </a:endParaRPr>
          </a:p>
          <a:p>
            <a:pPr indent="284480" algn="just">
              <a:lnSpc>
                <a:spcPct val="150000"/>
              </a:lnSpc>
              <a:spcAft>
                <a:spcPts val="0"/>
              </a:spcAft>
            </a:pPr>
            <a:r>
              <a:rPr lang="pt-BR" sz="2600">
                <a:effectLst/>
                <a:latin typeface="UTM Avo" panose="02040603050506020204" pitchFamily="18" charset="0"/>
                <a:ea typeface="Times New Roman" panose="02020603050405020304" pitchFamily="18" charset="0"/>
              </a:rPr>
              <a:t>- Em cậu dạo này ngoan nhỉ. </a:t>
            </a:r>
            <a:endParaRPr lang="en-US" sz="2600">
              <a:effectLst/>
              <a:latin typeface="UTM Avo" panose="02040603050506020204" pitchFamily="18" charset="0"/>
              <a:ea typeface="Times New Roman" panose="02020603050405020304" pitchFamily="18" charset="0"/>
            </a:endParaRPr>
          </a:p>
          <a:p>
            <a:pPr marL="3657600" indent="457200" algn="r">
              <a:lnSpc>
                <a:spcPct val="150000"/>
              </a:lnSpc>
              <a:spcAft>
                <a:spcPts val="0"/>
              </a:spcAft>
            </a:pPr>
            <a:r>
              <a:rPr lang="pt-BR" sz="2600">
                <a:effectLst/>
                <a:latin typeface="UTM Avo" panose="02040603050506020204" pitchFamily="18" charset="0"/>
                <a:ea typeface="Times New Roman" panose="02020603050405020304" pitchFamily="18" charset="0"/>
              </a:rPr>
              <a:t>BÍCH THUẬN </a:t>
            </a:r>
            <a:endParaRPr lang="en-US" sz="2600">
              <a:latin typeface="UTM Avo" panose="02040603050506020204" pitchFamily="18" charset="0"/>
            </a:endParaRPr>
          </a:p>
        </p:txBody>
      </p:sp>
    </p:spTree>
    <p:extLst>
      <p:ext uri="{BB962C8B-B14F-4D97-AF65-F5344CB8AC3E}">
        <p14:creationId xmlns:p14="http://schemas.microsoft.com/office/powerpoint/2010/main" val="3347124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dolls&#10;&#10;Description automatically generated with low confidence">
            <a:extLst>
              <a:ext uri="{FF2B5EF4-FFF2-40B4-BE49-F238E27FC236}">
                <a16:creationId xmlns:a16="http://schemas.microsoft.com/office/drawing/2014/main" id="{4D98A605-D995-00F2-6875-171F705C6C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3503712" y="2045478"/>
            <a:ext cx="4899565" cy="4178644"/>
          </a:xfrm>
          <a:prstGeom prst="rect">
            <a:avLst/>
          </a:prstGeom>
          <a:effectLst>
            <a:outerShdw blurRad="76200" dir="13500000" sy="23000" kx="1200000" algn="br" rotWithShape="0">
              <a:prstClr val="black">
                <a:alpha val="20000"/>
              </a:prstClr>
            </a:outerShdw>
          </a:effectLst>
        </p:spPr>
      </p:pic>
      <p:sp>
        <p:nvSpPr>
          <p:cNvPr id="6" name="TextBox 5">
            <a:extLst>
              <a:ext uri="{FF2B5EF4-FFF2-40B4-BE49-F238E27FC236}">
                <a16:creationId xmlns:a16="http://schemas.microsoft.com/office/drawing/2014/main" id="{EB0D583A-B4AB-2275-98AC-B62CF26CE859}"/>
              </a:ext>
            </a:extLst>
          </p:cNvPr>
          <p:cNvSpPr txBox="1"/>
          <p:nvPr/>
        </p:nvSpPr>
        <p:spPr>
          <a:xfrm>
            <a:off x="1919536" y="1399147"/>
            <a:ext cx="8928992" cy="646331"/>
          </a:xfrm>
          <a:prstGeom prst="rect">
            <a:avLst/>
          </a:prstGeom>
          <a:noFill/>
        </p:spPr>
        <p:txBody>
          <a:bodyPr wrap="square">
            <a:spAutoFit/>
          </a:bodyPr>
          <a:lstStyle/>
          <a:p>
            <a:pPr defTabSz="1219170">
              <a:buClr>
                <a:srgbClr val="E6FFFD"/>
              </a:buClr>
            </a:pPr>
            <a:r>
              <a:rPr lang="en-US" sz="3600" b="1" kern="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Làm việc nhóm và báo cáo kết quả.</a:t>
            </a:r>
            <a:endParaRPr lang="en-US" sz="36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1614338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CA5C12-5E8E-4075-8B21-B6F20A1A1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93" y="-163280"/>
            <a:ext cx="12673408" cy="6984759"/>
          </a:xfrm>
          <a:prstGeom prst="rect">
            <a:avLst/>
          </a:prstGeom>
        </p:spPr>
      </p:pic>
      <p:sp>
        <p:nvSpPr>
          <p:cNvPr id="6" name="Rectangle 5">
            <a:extLst>
              <a:ext uri="{FF2B5EF4-FFF2-40B4-BE49-F238E27FC236}">
                <a16:creationId xmlns:a16="http://schemas.microsoft.com/office/drawing/2014/main" id="{6E2CEBD5-8010-465B-B7C1-F4B99B0DE278}"/>
              </a:ext>
            </a:extLst>
          </p:cNvPr>
          <p:cNvSpPr/>
          <p:nvPr/>
        </p:nvSpPr>
        <p:spPr>
          <a:xfrm>
            <a:off x="457200" y="1461068"/>
            <a:ext cx="1514006" cy="10643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Bahnschrift Condensed" panose="020B0502040204020203" pitchFamily="34" charset="0"/>
              </a:rPr>
              <a:t>ĐOẠN 1</a:t>
            </a:r>
          </a:p>
        </p:txBody>
      </p:sp>
      <p:sp>
        <p:nvSpPr>
          <p:cNvPr id="10" name="TextBox 9">
            <a:extLst>
              <a:ext uri="{FF2B5EF4-FFF2-40B4-BE49-F238E27FC236}">
                <a16:creationId xmlns:a16="http://schemas.microsoft.com/office/drawing/2014/main" id="{92DE900C-1E2E-454A-899A-F5FCAF8BF8E2}"/>
              </a:ext>
            </a:extLst>
          </p:cNvPr>
          <p:cNvSpPr txBox="1"/>
          <p:nvPr/>
        </p:nvSpPr>
        <p:spPr>
          <a:xfrm>
            <a:off x="2573099" y="1577720"/>
            <a:ext cx="7920017" cy="830997"/>
          </a:xfrm>
          <a:prstGeom prst="rect">
            <a:avLst/>
          </a:prstGeom>
          <a:noFill/>
        </p:spPr>
        <p:txBody>
          <a:bodyPr wrap="square">
            <a:spAutoFit/>
          </a:bodyPr>
          <a:lstStyle/>
          <a:p>
            <a:pPr algn="ctr"/>
            <a:r>
              <a:rPr lang="en-US" sz="4800" b="1" dirty="0">
                <a:solidFill>
                  <a:srgbClr val="C10977"/>
                </a:solidFill>
                <a:latin typeface="Bahnschrift Condensed" panose="020B0502040204020203" pitchFamily="34" charset="0"/>
              </a:rPr>
              <a:t>Ma-</a:t>
            </a:r>
            <a:r>
              <a:rPr lang="en-US" sz="4800" b="1" dirty="0" err="1">
                <a:solidFill>
                  <a:srgbClr val="C10977"/>
                </a:solidFill>
                <a:latin typeface="Bahnschrift Condensed" panose="020B0502040204020203" pitchFamily="34" charset="0"/>
              </a:rPr>
              <a:t>ri</a:t>
            </a:r>
            <a:r>
              <a:rPr lang="en-US" sz="4800" b="1" dirty="0">
                <a:solidFill>
                  <a:srgbClr val="C10977"/>
                </a:solidFill>
                <a:latin typeface="Bahnschrift Condensed" panose="020B0502040204020203" pitchFamily="34" charset="0"/>
              </a:rPr>
              <a:t> ham </a:t>
            </a:r>
            <a:r>
              <a:rPr lang="en-US" sz="4800" b="1" dirty="0" err="1">
                <a:solidFill>
                  <a:srgbClr val="C10977"/>
                </a:solidFill>
                <a:latin typeface="Bahnschrift Condensed" panose="020B0502040204020203" pitchFamily="34" charset="0"/>
              </a:rPr>
              <a:t>đọc</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sách</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như</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thế</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nào</a:t>
            </a:r>
            <a:r>
              <a:rPr lang="en-US" sz="4800" b="1" dirty="0">
                <a:solidFill>
                  <a:srgbClr val="C10977"/>
                </a:solidFill>
                <a:latin typeface="Bahnschrift Condensed" panose="020B0502040204020203" pitchFamily="34" charset="0"/>
              </a:rPr>
              <a:t>?</a:t>
            </a:r>
          </a:p>
        </p:txBody>
      </p:sp>
      <p:sp>
        <p:nvSpPr>
          <p:cNvPr id="12" name="TextBox 11">
            <a:extLst>
              <a:ext uri="{FF2B5EF4-FFF2-40B4-BE49-F238E27FC236}">
                <a16:creationId xmlns:a16="http://schemas.microsoft.com/office/drawing/2014/main" id="{1B533BC1-D261-4FC4-AA5B-C875B6DC10B2}"/>
              </a:ext>
            </a:extLst>
          </p:cNvPr>
          <p:cNvSpPr txBox="1"/>
          <p:nvPr/>
        </p:nvSpPr>
        <p:spPr>
          <a:xfrm>
            <a:off x="719529" y="2719838"/>
            <a:ext cx="10747946" cy="1446550"/>
          </a:xfrm>
          <a:prstGeom prst="rect">
            <a:avLst/>
          </a:prstGeom>
          <a:noFill/>
        </p:spPr>
        <p:txBody>
          <a:bodyPr wrap="square">
            <a:spAutoFit/>
          </a:bodyPr>
          <a:lstStyle/>
          <a:p>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Hằng</a:t>
            </a:r>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ngày</a:t>
            </a:r>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cứ</a:t>
            </a:r>
            <a:r>
              <a:rPr lang="en-US" sz="4400" dirty="0">
                <a:solidFill>
                  <a:schemeClr val="tx2">
                    <a:lumMod val="75000"/>
                  </a:schemeClr>
                </a:solidFill>
                <a:latin typeface="Bahnschrift Condensed" panose="020B0502040204020203" pitchFamily="34" charset="0"/>
                <a:cs typeface="Times New Roman" panose="02020603050405020304" pitchFamily="18" charset="0"/>
              </a:rPr>
              <a:t> tan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học</a:t>
            </a:r>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là</a:t>
            </a:r>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cô</a:t>
            </a:r>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trốn</a:t>
            </a:r>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biệt</a:t>
            </a:r>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vào</a:t>
            </a:r>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một</a:t>
            </a:r>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góc</a:t>
            </a:r>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phòng</a:t>
            </a:r>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khách</a:t>
            </a:r>
            <a:r>
              <a:rPr lang="en-US" sz="4400" dirty="0">
                <a:solidFill>
                  <a:schemeClr val="tx2">
                    <a:lumMod val="75000"/>
                  </a:schemeClr>
                </a:solidFill>
                <a:latin typeface="Bahnschrift Condensed" panose="020B0502040204020203" pitchFamily="34" charset="0"/>
                <a:cs typeface="Times New Roman" panose="02020603050405020304" pitchFamily="18" charset="0"/>
              </a:rPr>
              <a:t>, say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sưa</a:t>
            </a:r>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đọc</a:t>
            </a:r>
            <a:r>
              <a:rPr lang="en-US" sz="4400" dirty="0">
                <a:solidFill>
                  <a:schemeClr val="tx2">
                    <a:lumMod val="75000"/>
                  </a:schemeClr>
                </a:solidFill>
                <a:latin typeface="Bahnschrift Condensed" panose="020B0502040204020203" pitchFamily="34" charset="0"/>
                <a:cs typeface="Times New Roman" panose="02020603050405020304" pitchFamily="18" charset="0"/>
              </a:rPr>
              <a:t>.</a:t>
            </a:r>
          </a:p>
        </p:txBody>
      </p:sp>
      <p:sp>
        <p:nvSpPr>
          <p:cNvPr id="13" name="TextBox 12">
            <a:extLst>
              <a:ext uri="{FF2B5EF4-FFF2-40B4-BE49-F238E27FC236}">
                <a16:creationId xmlns:a16="http://schemas.microsoft.com/office/drawing/2014/main" id="{400162E0-ECC5-4F70-BAF9-2EEC2E93C16F}"/>
              </a:ext>
            </a:extLst>
          </p:cNvPr>
          <p:cNvSpPr txBox="1"/>
          <p:nvPr/>
        </p:nvSpPr>
        <p:spPr>
          <a:xfrm>
            <a:off x="4361865" y="7425"/>
            <a:ext cx="2653290" cy="1107996"/>
          </a:xfrm>
          <a:prstGeom prst="rect">
            <a:avLst/>
          </a:prstGeom>
          <a:noFill/>
        </p:spPr>
        <p:txBody>
          <a:bodyPr wrap="none" rtlCol="0">
            <a:spAutoFit/>
          </a:bodyPr>
          <a:lstStyle/>
          <a:p>
            <a:pPr algn="l"/>
            <a:r>
              <a:rPr lang="en-US" sz="6600" b="1" dirty="0">
                <a:solidFill>
                  <a:schemeClr val="tx2"/>
                </a:solidFill>
                <a:latin typeface="Times New Roman" panose="02020603050405020304" pitchFamily="18" charset="0"/>
                <a:cs typeface="Times New Roman" panose="02020603050405020304" pitchFamily="18" charset="0"/>
              </a:rPr>
              <a:t>GỢI Ý</a:t>
            </a:r>
          </a:p>
        </p:txBody>
      </p:sp>
    </p:spTree>
    <p:extLst>
      <p:ext uri="{BB962C8B-B14F-4D97-AF65-F5344CB8AC3E}">
        <p14:creationId xmlns:p14="http://schemas.microsoft.com/office/powerpoint/2010/main" val="19042328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CA5C12-5E8E-4075-8B21-B6F20A1A1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93" y="-163280"/>
            <a:ext cx="12673408" cy="6984759"/>
          </a:xfrm>
          <a:prstGeom prst="rect">
            <a:avLst/>
          </a:prstGeom>
        </p:spPr>
      </p:pic>
      <p:sp>
        <p:nvSpPr>
          <p:cNvPr id="6" name="Rectangle 5">
            <a:extLst>
              <a:ext uri="{FF2B5EF4-FFF2-40B4-BE49-F238E27FC236}">
                <a16:creationId xmlns:a16="http://schemas.microsoft.com/office/drawing/2014/main" id="{6E2CEBD5-8010-465B-B7C1-F4B99B0DE278}"/>
              </a:ext>
            </a:extLst>
          </p:cNvPr>
          <p:cNvSpPr/>
          <p:nvPr/>
        </p:nvSpPr>
        <p:spPr>
          <a:xfrm>
            <a:off x="427219" y="260662"/>
            <a:ext cx="1514006" cy="10643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Bahnschrift Condensed" panose="020B0502040204020203" pitchFamily="34" charset="0"/>
              </a:rPr>
              <a:t>ĐOẠN 2</a:t>
            </a:r>
          </a:p>
        </p:txBody>
      </p:sp>
      <p:sp>
        <p:nvSpPr>
          <p:cNvPr id="10" name="TextBox 9">
            <a:extLst>
              <a:ext uri="{FF2B5EF4-FFF2-40B4-BE49-F238E27FC236}">
                <a16:creationId xmlns:a16="http://schemas.microsoft.com/office/drawing/2014/main" id="{92DE900C-1E2E-454A-899A-F5FCAF8BF8E2}"/>
              </a:ext>
            </a:extLst>
          </p:cNvPr>
          <p:cNvSpPr txBox="1"/>
          <p:nvPr/>
        </p:nvSpPr>
        <p:spPr>
          <a:xfrm>
            <a:off x="2543116" y="435603"/>
            <a:ext cx="8924359" cy="830997"/>
          </a:xfrm>
          <a:prstGeom prst="rect">
            <a:avLst/>
          </a:prstGeom>
          <a:noFill/>
        </p:spPr>
        <p:txBody>
          <a:bodyPr wrap="square">
            <a:spAutoFit/>
          </a:bodyPr>
          <a:lstStyle/>
          <a:p>
            <a:pPr algn="ctr"/>
            <a:r>
              <a:rPr lang="en-US" sz="4800" b="1" dirty="0" err="1">
                <a:solidFill>
                  <a:srgbClr val="C10977"/>
                </a:solidFill>
                <a:latin typeface="Bahnschrift Condensed" panose="020B0502040204020203" pitchFamily="34" charset="0"/>
              </a:rPr>
              <a:t>Vì</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sao</a:t>
            </a:r>
            <a:r>
              <a:rPr lang="en-US" sz="4800" b="1" dirty="0">
                <a:solidFill>
                  <a:srgbClr val="C10977"/>
                </a:solidFill>
                <a:latin typeface="Bahnschrift Condensed" panose="020B0502040204020203" pitchFamily="34" charset="0"/>
              </a:rPr>
              <a:t> Ma-</a:t>
            </a:r>
            <a:r>
              <a:rPr lang="en-US" sz="4800" b="1" dirty="0" err="1">
                <a:solidFill>
                  <a:srgbClr val="C10977"/>
                </a:solidFill>
                <a:latin typeface="Bahnschrift Condensed" panose="020B0502040204020203" pitchFamily="34" charset="0"/>
              </a:rPr>
              <a:t>ri</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không</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nghe</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thấy</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anh</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chị</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gọi</a:t>
            </a:r>
            <a:r>
              <a:rPr lang="en-US" sz="4800" b="1" dirty="0">
                <a:solidFill>
                  <a:srgbClr val="C10977"/>
                </a:solidFill>
                <a:latin typeface="Bahnschrift Condensed" panose="020B0502040204020203" pitchFamily="34" charset="0"/>
              </a:rPr>
              <a:t>?</a:t>
            </a:r>
          </a:p>
        </p:txBody>
      </p:sp>
      <p:sp>
        <p:nvSpPr>
          <p:cNvPr id="12" name="TextBox 11">
            <a:extLst>
              <a:ext uri="{FF2B5EF4-FFF2-40B4-BE49-F238E27FC236}">
                <a16:creationId xmlns:a16="http://schemas.microsoft.com/office/drawing/2014/main" id="{1B533BC1-D261-4FC4-AA5B-C875B6DC10B2}"/>
              </a:ext>
            </a:extLst>
          </p:cNvPr>
          <p:cNvSpPr txBox="1"/>
          <p:nvPr/>
        </p:nvSpPr>
        <p:spPr>
          <a:xfrm>
            <a:off x="1016835" y="1266600"/>
            <a:ext cx="10747946" cy="2123658"/>
          </a:xfrm>
          <a:prstGeom prst="rect">
            <a:avLst/>
          </a:prstGeom>
          <a:noFill/>
        </p:spPr>
        <p:txBody>
          <a:bodyPr wrap="square">
            <a:spAutoFit/>
          </a:bodyPr>
          <a:lstStyle/>
          <a:p>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Ma-</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ri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không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nghe</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thấy</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anh</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chị</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gọi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vì</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cô</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bé</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đang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mải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đọc</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sách</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a:t>
            </a:r>
          </a:p>
          <a:p>
            <a:endParaRPr lang="en-US" sz="4400" dirty="0">
              <a:solidFill>
                <a:schemeClr val="tx2">
                  <a:lumMod val="75000"/>
                </a:schemeClr>
              </a:solidFill>
              <a:latin typeface="Bahnschrift Condensed" panose="020B0502040204020203"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32C6B9D-CD33-4AD8-8065-9C8D82D7747B}"/>
              </a:ext>
            </a:extLst>
          </p:cNvPr>
          <p:cNvSpPr txBox="1"/>
          <p:nvPr/>
        </p:nvSpPr>
        <p:spPr>
          <a:xfrm>
            <a:off x="2303274" y="3498611"/>
            <a:ext cx="8924359" cy="830997"/>
          </a:xfrm>
          <a:prstGeom prst="rect">
            <a:avLst/>
          </a:prstGeom>
          <a:noFill/>
        </p:spPr>
        <p:txBody>
          <a:bodyPr wrap="square">
            <a:spAutoFit/>
          </a:bodyPr>
          <a:lstStyle/>
          <a:p>
            <a:pPr algn="ctr"/>
            <a:r>
              <a:rPr lang="en-US" sz="4800" b="1" dirty="0" err="1">
                <a:solidFill>
                  <a:srgbClr val="C10977"/>
                </a:solidFill>
                <a:latin typeface="Bahnschrift Condensed" panose="020B0502040204020203" pitchFamily="34" charset="0"/>
              </a:rPr>
              <a:t>Các</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anh</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chị</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đã</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nghĩ</a:t>
            </a:r>
            <a:r>
              <a:rPr lang="en-US" sz="4800" b="1" dirty="0">
                <a:solidFill>
                  <a:srgbClr val="C10977"/>
                </a:solidFill>
                <a:latin typeface="Bahnschrift Condensed" panose="020B0502040204020203" pitchFamily="34" charset="0"/>
              </a:rPr>
              <a:t> ra </a:t>
            </a:r>
            <a:r>
              <a:rPr lang="en-US" sz="4800" b="1" dirty="0" err="1">
                <a:solidFill>
                  <a:srgbClr val="C10977"/>
                </a:solidFill>
                <a:latin typeface="Bahnschrift Condensed" panose="020B0502040204020203" pitchFamily="34" charset="0"/>
              </a:rPr>
              <a:t>trò</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nghịch</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ngợm</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gì</a:t>
            </a:r>
            <a:r>
              <a:rPr lang="en-US" sz="4800" b="1" dirty="0">
                <a:solidFill>
                  <a:srgbClr val="C10977"/>
                </a:solidFill>
                <a:latin typeface="Bahnschrift Condensed" panose="020B0502040204020203" pitchFamily="34" charset="0"/>
              </a:rPr>
              <a:t>?</a:t>
            </a:r>
          </a:p>
        </p:txBody>
      </p:sp>
      <p:sp>
        <p:nvSpPr>
          <p:cNvPr id="8" name="TextBox 7">
            <a:extLst>
              <a:ext uri="{FF2B5EF4-FFF2-40B4-BE49-F238E27FC236}">
                <a16:creationId xmlns:a16="http://schemas.microsoft.com/office/drawing/2014/main" id="{5210C57B-F450-42AC-8A8E-374F9BB40A1D}"/>
              </a:ext>
            </a:extLst>
          </p:cNvPr>
          <p:cNvSpPr txBox="1"/>
          <p:nvPr/>
        </p:nvSpPr>
        <p:spPr>
          <a:xfrm>
            <a:off x="719529" y="4333429"/>
            <a:ext cx="10747946" cy="2123658"/>
          </a:xfrm>
          <a:prstGeom prst="rect">
            <a:avLst/>
          </a:prstGeom>
          <a:noFill/>
        </p:spPr>
        <p:txBody>
          <a:bodyPr wrap="square">
            <a:spAutoFit/>
          </a:bodyPr>
          <a:lstStyle/>
          <a:p>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Họ</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xếp</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ba</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chiếc</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ghế</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nhỏ</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thành</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hình</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tam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giác</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bao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quanh</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Ma-</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ri</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Chỉ</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cần</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cô</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bé</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cử</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động</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nhẹ</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là</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chiếc</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ghế</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sẽ</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đổ</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Ma-</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ri</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sẽ</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ra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chơi</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với</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họ</a:t>
            </a:r>
            <a:r>
              <a:rPr lang="en-US" sz="4400" b="1" dirty="0">
                <a:solidFill>
                  <a:schemeClr val="tx2">
                    <a:lumMod val="75000"/>
                  </a:schemeClr>
                </a:solidFill>
                <a:latin typeface="Bahnschrift SemiBold SemiConden" panose="020B0502040204020203" pitchFamily="34" charset="0"/>
                <a:cs typeface="Times New Roman" panose="02020603050405020304" pitchFamily="18" charset="0"/>
              </a:rPr>
              <a:t>.</a:t>
            </a:r>
            <a:endParaRPr lang="en-US" sz="4400" b="1" dirty="0">
              <a:solidFill>
                <a:schemeClr val="tx2">
                  <a:lumMod val="75000"/>
                </a:schemeClr>
              </a:solidFill>
              <a:latin typeface="Bahnschrift Condensed"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4028748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2"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1146</TotalTime>
  <Words>870</Words>
  <Application>Microsoft Office PowerPoint</Application>
  <PresentationFormat>Widescreen</PresentationFormat>
  <Paragraphs>63</Paragraphs>
  <Slides>19</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.VnArabia</vt:lpstr>
      <vt:lpstr>Arial</vt:lpstr>
      <vt:lpstr>Bahnschrift Condensed</vt:lpstr>
      <vt:lpstr>Bahnschrift SemiBold SemiConden</vt:lpstr>
      <vt:lpstr>Bahnschrift SemiLight Condensed</vt:lpstr>
      <vt:lpstr>Calibri</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84</cp:revision>
  <dcterms:created xsi:type="dcterms:W3CDTF">2020-03-31T07:48:00Z</dcterms:created>
  <dcterms:modified xsi:type="dcterms:W3CDTF">2023-09-01T16:18:32Z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1033-11.2.0.9255</vt:lpwstr>
  </property>
</Properties>
</file>