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6" r:id="rId3"/>
  </p:sldMasterIdLst>
  <p:notesMasterIdLst>
    <p:notesMasterId r:id="rId29"/>
  </p:notesMasterIdLst>
  <p:sldIdLst>
    <p:sldId id="257" r:id="rId4"/>
    <p:sldId id="261" r:id="rId5"/>
    <p:sldId id="281" r:id="rId6"/>
    <p:sldId id="296" r:id="rId7"/>
    <p:sldId id="297" r:id="rId8"/>
    <p:sldId id="269" r:id="rId9"/>
    <p:sldId id="302" r:id="rId10"/>
    <p:sldId id="304" r:id="rId11"/>
    <p:sldId id="303" r:id="rId12"/>
    <p:sldId id="305" r:id="rId13"/>
    <p:sldId id="306" r:id="rId14"/>
    <p:sldId id="307" r:id="rId15"/>
    <p:sldId id="311" r:id="rId16"/>
    <p:sldId id="309" r:id="rId17"/>
    <p:sldId id="310" r:id="rId18"/>
    <p:sldId id="312" r:id="rId19"/>
    <p:sldId id="298" r:id="rId20"/>
    <p:sldId id="267" r:id="rId21"/>
    <p:sldId id="264" r:id="rId22"/>
    <p:sldId id="268" r:id="rId23"/>
    <p:sldId id="313" r:id="rId24"/>
    <p:sldId id="287" r:id="rId25"/>
    <p:sldId id="288" r:id="rId26"/>
    <p:sldId id="301" r:id="rId27"/>
    <p:sldId id="28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4" d="100"/>
          <a:sy n="64" d="100"/>
        </p:scale>
        <p:origin x="9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385C54-1346-4564-A201-A9B7DCBD5563}" type="datetimeFigureOut">
              <a:rPr lang="en-US" smtClean="0"/>
              <a:t>15/10/2023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4808AC-B748-40F7-9323-B3D5911DA0A0}" type="slidenum">
              <a:rPr lang="en-US" smtClean="0"/>
              <a:t>‹#›</a:t>
            </a:fld>
            <a:endParaRPr lang="en-US"/>
          </a:p>
        </p:txBody>
      </p:sp>
    </p:spTree>
    <p:extLst>
      <p:ext uri="{BB962C8B-B14F-4D97-AF65-F5344CB8AC3E}">
        <p14:creationId xmlns:p14="http://schemas.microsoft.com/office/powerpoint/2010/main" val="806721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158D46-DE6E-4E95-BE45-D4B0F5A038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4815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25367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158D46-DE6E-4E95-BE45-D4B0F5A038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6438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UTM Duepuntozero" panose="020406030505060202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C5A976-2C43-4343-A0FA-52840D134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5759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UTM Duepuntozero" panose="020406030505060202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C5A976-2C43-4343-A0FA-52840D134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880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UTM Duepuntozero" panose="020406030505060202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C5A976-2C43-4343-A0FA-52840D134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143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941184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132716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947349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556056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0408515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3226411"/>
      </p:ext>
    </p:extLst>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2023/10/15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117238847"/>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2023/10/15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4194461543"/>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EBEAA25-A2DD-4430-8C4B-CD5112ADB70F}" type="datetimeFigureOut">
              <a:rPr lang="en-US" smtClean="0"/>
              <a:t>15/10/2023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C11CD9C-98F9-4896-B4F3-CB8A81CD3871}" type="slidenum">
              <a:rPr lang="en-US" smtClean="0"/>
              <a:t>‹#›</a:t>
            </a:fld>
            <a:endParaRPr lang="en-US"/>
          </a:p>
        </p:txBody>
      </p:sp>
    </p:spTree>
    <p:extLst>
      <p:ext uri="{BB962C8B-B14F-4D97-AF65-F5344CB8AC3E}">
        <p14:creationId xmlns:p14="http://schemas.microsoft.com/office/powerpoint/2010/main" val="509174304"/>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EBEAA25-A2DD-4430-8C4B-CD5112ADB70F}" type="datetimeFigureOut">
              <a:rPr lang="en-US" smtClean="0"/>
              <a:t>15/10/2023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C11CD9C-98F9-4896-B4F3-CB8A81CD3871}" type="slidenum">
              <a:rPr lang="en-US" smtClean="0"/>
              <a:t>‹#›</a:t>
            </a:fld>
            <a:endParaRPr lang="en-US"/>
          </a:p>
        </p:txBody>
      </p:sp>
    </p:spTree>
    <p:extLst>
      <p:ext uri="{BB962C8B-B14F-4D97-AF65-F5344CB8AC3E}">
        <p14:creationId xmlns:p14="http://schemas.microsoft.com/office/powerpoint/2010/main" val="306214952"/>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00370943"/>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图片包含 室内&#10;&#10;已生成高可信度的说明">
            <a:extLst>
              <a:ext uri="{FF2B5EF4-FFF2-40B4-BE49-F238E27FC236}">
                <a16:creationId xmlns:a16="http://schemas.microsoft.com/office/drawing/2014/main" id="{2FB1A12A-647A-4E53-8FE6-834B52DCFC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3" name="任意多边形: 形状 2">
            <a:extLst>
              <a:ext uri="{FF2B5EF4-FFF2-40B4-BE49-F238E27FC236}">
                <a16:creationId xmlns:a16="http://schemas.microsoft.com/office/drawing/2014/main" id="{9B07EC92-474C-49F8-8D07-F585877D2FF2}"/>
              </a:ext>
            </a:extLst>
          </p:cNvPr>
          <p:cNvSpPr/>
          <p:nvPr userDrawn="1"/>
        </p:nvSpPr>
        <p:spPr>
          <a:xfrm>
            <a:off x="503495" y="261258"/>
            <a:ext cx="11185010" cy="5513112"/>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4" name="图片 3" descr="图片包含 围栏, 工具, 烛架&#10;&#10;已生成极高可信度的说明">
            <a:extLst>
              <a:ext uri="{FF2B5EF4-FFF2-40B4-BE49-F238E27FC236}">
                <a16:creationId xmlns:a16="http://schemas.microsoft.com/office/drawing/2014/main" id="{B2204C96-8E4B-4EF6-AF59-A9A56283D1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428790F2-7EEA-4D33-BFA3-E5ECDDF793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38EE080E-1A7E-4BC7-9BC7-0074B6BE30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5AF7C0F5-425A-44B3-B932-37F02C9B17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C0001C96-7280-4730-AFBE-796E25F186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9" name="图片 8">
            <a:extLst>
              <a:ext uri="{FF2B5EF4-FFF2-40B4-BE49-F238E27FC236}">
                <a16:creationId xmlns:a16="http://schemas.microsoft.com/office/drawing/2014/main" id="{F8D97F25-2F4E-4F86-A299-E19B917677D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7707085" y="5070843"/>
            <a:ext cx="4445449" cy="1784424"/>
          </a:xfrm>
          <a:prstGeom prst="rect">
            <a:avLst/>
          </a:prstGeom>
        </p:spPr>
      </p:pic>
      <p:pic>
        <p:nvPicPr>
          <p:cNvPr id="10" name="图片 9">
            <a:extLst>
              <a:ext uri="{FF2B5EF4-FFF2-40B4-BE49-F238E27FC236}">
                <a16:creationId xmlns:a16="http://schemas.microsoft.com/office/drawing/2014/main" id="{6ACA74FD-9023-4A1B-A31C-050EB5568DB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546184" y="4907433"/>
            <a:ext cx="4852545" cy="1947834"/>
          </a:xfrm>
          <a:prstGeom prst="rect">
            <a:avLst/>
          </a:prstGeom>
        </p:spPr>
      </p:pic>
      <p:pic>
        <p:nvPicPr>
          <p:cNvPr id="11" name="图片 10">
            <a:extLst>
              <a:ext uri="{FF2B5EF4-FFF2-40B4-BE49-F238E27FC236}">
                <a16:creationId xmlns:a16="http://schemas.microsoft.com/office/drawing/2014/main" id="{33AC2C51-1A45-41AB-8210-3C57C2D2F17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43008" y="4907433"/>
            <a:ext cx="4852545" cy="1947834"/>
          </a:xfrm>
          <a:prstGeom prst="rect">
            <a:avLst/>
          </a:prstGeom>
        </p:spPr>
      </p:pic>
    </p:spTree>
    <p:extLst>
      <p:ext uri="{BB962C8B-B14F-4D97-AF65-F5344CB8AC3E}">
        <p14:creationId xmlns:p14="http://schemas.microsoft.com/office/powerpoint/2010/main" val="133093609"/>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2023/10/15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3466402"/>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2023/10/15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504505163"/>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2023/10/15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570087293"/>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9A823D7-9F98-4745-9AB7-E61F100F41C7}" type="datetimeFigureOut">
              <a:rPr lang="zh-CN" altLang="en-US" smtClean="0"/>
              <a:t>2023/10/15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438631860"/>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9A823D7-9F98-4745-9AB7-E61F100F41C7}" type="datetimeFigureOut">
              <a:rPr lang="zh-CN" altLang="en-US" smtClean="0"/>
              <a:t>2023/10/15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962364252"/>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9A823D7-9F98-4745-9AB7-E61F100F41C7}" type="datetimeFigureOut">
              <a:rPr lang="zh-CN" altLang="en-US" smtClean="0"/>
              <a:t>2023/10/15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737424294"/>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2023/10/15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764571633"/>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2023/10/15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987137571"/>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2.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A823D7-9F98-4745-9AB7-E61F100F41C7}" type="datetimeFigureOut">
              <a:rPr lang="zh-CN" altLang="en-US" smtClean="0"/>
              <a:t>2023/10/15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6384603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1725095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字魂59号-创粗黑" panose="00000500000000000000" pitchFamily="2" charset="-122"/>
                <a:ea typeface="字魂59号-创粗黑" panose="00000500000000000000" pitchFamily="2" charset="-122"/>
                <a:sym typeface="+mn-ea"/>
              </a:rPr>
              <a:t>感谢您下载包图网平台上提供的</a:t>
            </a:r>
            <a:r>
              <a:rPr lang="en-US" altLang="zh-CN" sz="300" dirty="0">
                <a:solidFill>
                  <a:schemeClr val="bg1"/>
                </a:solidFill>
                <a:latin typeface="字魂59号-创粗黑" panose="00000500000000000000" pitchFamily="2" charset="-122"/>
                <a:ea typeface="字魂59号-创粗黑" panose="00000500000000000000" pitchFamily="2" charset="-122"/>
                <a:sym typeface="+mn-ea"/>
              </a:rPr>
              <a:t>PPT</a:t>
            </a:r>
            <a:r>
              <a:rPr lang="zh-CN" altLang="en-US" sz="300" dirty="0">
                <a:solidFill>
                  <a:schemeClr val="bg1"/>
                </a:solidFill>
                <a:latin typeface="字魂59号-创粗黑" panose="00000500000000000000" pitchFamily="2" charset="-122"/>
                <a:ea typeface="字魂59号-创粗黑"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字魂59号-创粗黑" panose="00000500000000000000" pitchFamily="2" charset="-122"/>
                <a:ea typeface="字魂59号-创粗黑" panose="00000500000000000000" pitchFamily="2" charset="-122"/>
                <a:sym typeface="+mn-ea"/>
              </a:rPr>
              <a:t>ibaotu.com</a:t>
            </a:r>
          </a:p>
        </p:txBody>
      </p:sp>
    </p:spTree>
    <p:extLst>
      <p:ext uri="{BB962C8B-B14F-4D97-AF65-F5344CB8AC3E}">
        <p14:creationId xmlns:p14="http://schemas.microsoft.com/office/powerpoint/2010/main" val="4046001866"/>
      </p:ext>
    </p:extLst>
  </p:cSld>
  <p:clrMap bg1="lt1" tx1="dk1" bg2="lt2" tx2="dk2" accent1="accent1" accent2="accent2" accent3="accent3" accent4="accent4" accent5="accent5" accent6="accent6" hlink="hlink" folHlink="folHlink"/>
  <p:sldLayoutIdLst>
    <p:sldLayoutId id="2147483677" r:id="rId1"/>
  </p:sldLayoutIdLst>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1.jpeg"/><Relationship Id="rId7" Type="http://schemas.openxmlformats.org/officeDocument/2006/relationships/image" Target="../media/image25.sv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1.jpeg"/><Relationship Id="rId7" Type="http://schemas.openxmlformats.org/officeDocument/2006/relationships/image" Target="../media/image25.sv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slide" Target="slide21.xml"/><Relationship Id="rId3" Type="http://schemas.openxmlformats.org/officeDocument/2006/relationships/image" Target="../media/image4.png"/><Relationship Id="rId7" Type="http://schemas.openxmlformats.org/officeDocument/2006/relationships/image" Target="../media/image47.png"/><Relationship Id="rId12"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49.png"/><Relationship Id="rId11" Type="http://schemas.openxmlformats.org/officeDocument/2006/relationships/image" Target="../media/image51.png"/><Relationship Id="rId5" Type="http://schemas.openxmlformats.org/officeDocument/2006/relationships/image" Target="../media/image6.png"/><Relationship Id="rId15" Type="http://schemas.openxmlformats.org/officeDocument/2006/relationships/slide" Target="slide23.xml"/><Relationship Id="rId10" Type="http://schemas.openxmlformats.org/officeDocument/2006/relationships/slide" Target="slide22.xml"/><Relationship Id="rId4" Type="http://schemas.openxmlformats.org/officeDocument/2006/relationships/image" Target="../media/image5.png"/><Relationship Id="rId9" Type="http://schemas.microsoft.com/office/2007/relationships/hdphoto" Target="../media/hdphoto1.wdp"/><Relationship Id="rId14" Type="http://schemas.openxmlformats.org/officeDocument/2006/relationships/slide" Target="slide20.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slide" Target="slide19.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slide" Target="slide19.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slide" Target="slide19.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1.jpeg"/><Relationship Id="rId7" Type="http://schemas.openxmlformats.org/officeDocument/2006/relationships/image" Target="../media/image25.sv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a:extLst>
              <a:ext uri="{FF2B5EF4-FFF2-40B4-BE49-F238E27FC236}">
                <a16:creationId xmlns:a16="http://schemas.microsoft.com/office/drawing/2014/main" id="{A87058BD-A301-CE96-9B6E-24017822106E}"/>
              </a:ext>
            </a:extLst>
          </p:cNvPr>
          <p:cNvPicPr>
            <a:picLocks noChangeAspect="1"/>
          </p:cNvPicPr>
          <p:nvPr/>
        </p:nvPicPr>
        <p:blipFill>
          <a:blip r:embed="rId4"/>
          <a:stretch>
            <a:fillRect/>
          </a:stretch>
        </p:blipFill>
        <p:spPr>
          <a:xfrm>
            <a:off x="4984504" y="3911667"/>
            <a:ext cx="2737341" cy="1377815"/>
          </a:xfrm>
          <a:prstGeom prst="rect">
            <a:avLst/>
          </a:prstGeom>
        </p:spPr>
      </p:pic>
      <p:pic>
        <p:nvPicPr>
          <p:cNvPr id="7" name="Picture 6">
            <a:extLst>
              <a:ext uri="{FF2B5EF4-FFF2-40B4-BE49-F238E27FC236}">
                <a16:creationId xmlns:a16="http://schemas.microsoft.com/office/drawing/2014/main" id="{03821C1C-694E-2D98-3A00-95403F5C1345}"/>
              </a:ext>
            </a:extLst>
          </p:cNvPr>
          <p:cNvPicPr>
            <a:picLocks noChangeAspect="1"/>
          </p:cNvPicPr>
          <p:nvPr/>
        </p:nvPicPr>
        <p:blipFill>
          <a:blip r:embed="rId5"/>
          <a:stretch>
            <a:fillRect/>
          </a:stretch>
        </p:blipFill>
        <p:spPr>
          <a:xfrm>
            <a:off x="258924" y="447982"/>
            <a:ext cx="3072018" cy="1447493"/>
          </a:xfrm>
          <a:prstGeom prst="rect">
            <a:avLst/>
          </a:prstGeom>
        </p:spPr>
      </p:pic>
      <p:pic>
        <p:nvPicPr>
          <p:cNvPr id="8" name="Picture 7">
            <a:extLst>
              <a:ext uri="{FF2B5EF4-FFF2-40B4-BE49-F238E27FC236}">
                <a16:creationId xmlns:a16="http://schemas.microsoft.com/office/drawing/2014/main" id="{C214CB26-3FED-EC9C-33D7-85C4E6E634A4}"/>
              </a:ext>
            </a:extLst>
          </p:cNvPr>
          <p:cNvPicPr>
            <a:picLocks noChangeAspect="1"/>
          </p:cNvPicPr>
          <p:nvPr/>
        </p:nvPicPr>
        <p:blipFill>
          <a:blip r:embed="rId6"/>
          <a:stretch>
            <a:fillRect/>
          </a:stretch>
        </p:blipFill>
        <p:spPr>
          <a:xfrm>
            <a:off x="1536544" y="1720864"/>
            <a:ext cx="9461812" cy="2597121"/>
          </a:xfrm>
          <a:prstGeom prst="rect">
            <a:avLst/>
          </a:prstGeom>
        </p:spPr>
      </p:pic>
      <p:pic>
        <p:nvPicPr>
          <p:cNvPr id="9" name="Picture 8">
            <a:extLst>
              <a:ext uri="{FF2B5EF4-FFF2-40B4-BE49-F238E27FC236}">
                <a16:creationId xmlns:a16="http://schemas.microsoft.com/office/drawing/2014/main" id="{6BEFBE83-2EE3-612F-0B8A-76EDDB40BD7C}"/>
              </a:ext>
            </a:extLst>
          </p:cNvPr>
          <p:cNvPicPr>
            <a:picLocks noChangeAspect="1"/>
          </p:cNvPicPr>
          <p:nvPr/>
        </p:nvPicPr>
        <p:blipFill>
          <a:blip r:embed="rId7"/>
          <a:stretch>
            <a:fillRect/>
          </a:stretch>
        </p:blipFill>
        <p:spPr>
          <a:xfrm>
            <a:off x="3969819" y="447675"/>
            <a:ext cx="4633362" cy="1030313"/>
          </a:xfrm>
          <a:prstGeom prst="rect">
            <a:avLst/>
          </a:prstGeom>
        </p:spPr>
      </p:pic>
    </p:spTree>
    <p:extLst>
      <p:ext uri="{BB962C8B-B14F-4D97-AF65-F5344CB8AC3E}">
        <p14:creationId xmlns:p14="http://schemas.microsoft.com/office/powerpoint/2010/main" val="354976740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2" name="Picture 11">
            <a:extLst>
              <a:ext uri="{FF2B5EF4-FFF2-40B4-BE49-F238E27FC236}">
                <a16:creationId xmlns:a16="http://schemas.microsoft.com/office/drawing/2014/main" id="{466A5CFA-BCD6-FF81-CEF3-4C7E8F659D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71800" y="998474"/>
            <a:ext cx="5788533" cy="3289300"/>
          </a:xfrm>
          <a:prstGeom prst="rect">
            <a:avLst/>
          </a:prstGeom>
        </p:spPr>
      </p:pic>
      <p:sp>
        <p:nvSpPr>
          <p:cNvPr id="3" name="Rectangles 12">
            <a:extLst>
              <a:ext uri="{FF2B5EF4-FFF2-40B4-BE49-F238E27FC236}">
                <a16:creationId xmlns:a16="http://schemas.microsoft.com/office/drawing/2014/main" id="{636D2955-2DA9-0165-AEF9-D975889DFC37}"/>
              </a:ext>
            </a:extLst>
          </p:cNvPr>
          <p:cNvSpPr/>
          <p:nvPr/>
        </p:nvSpPr>
        <p:spPr>
          <a:xfrm>
            <a:off x="3328416" y="1769364"/>
            <a:ext cx="5148071" cy="1754326"/>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54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Tìm</a:t>
            </a:r>
            <a:r>
              <a:rPr kumimoji="0" lang="en-GB" altLang="en-US" sz="54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54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hiểu</a:t>
            </a:r>
            <a:r>
              <a:rPr kumimoji="0" lang="en-GB" altLang="en-US" sz="54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54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về</a:t>
            </a:r>
            <a:r>
              <a:rPr kumimoji="0" lang="en-GB" altLang="en-US" sz="54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54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Lễ</a:t>
            </a:r>
            <a:r>
              <a:rPr kumimoji="0" lang="en-GB" altLang="en-US" sz="5400" b="1" i="0" u="none" strike="noStrike" kern="1200" cap="none" spc="0" normalizeH="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5400" b="1" i="0" u="none" strike="noStrike" kern="1200" cap="none" spc="0" normalizeH="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hội</a:t>
            </a:r>
            <a:r>
              <a:rPr kumimoji="0" lang="en-GB" altLang="en-US" sz="5400" b="1" i="0" u="none" strike="noStrike" kern="1200" cap="none" spc="0" normalizeH="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5400" b="1" i="0" u="none" strike="noStrike" kern="1200" cap="none" spc="0" normalizeH="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Lồng</a:t>
            </a:r>
            <a:r>
              <a:rPr kumimoji="0" lang="en-GB" altLang="en-US" sz="5400" b="1" i="0" u="none" strike="noStrike" kern="1200" cap="none" spc="0" normalizeH="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5400" b="1" i="0" u="none" strike="noStrike" kern="1200" cap="none" spc="0" normalizeH="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Tồng</a:t>
            </a:r>
            <a:endParaRPr kumimoji="0" lang="en-GB" altLang="en-US" sz="54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8B78EC6-00E3-AF23-2C9D-3766708D12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083649" y="2528513"/>
            <a:ext cx="3754755" cy="4114800"/>
          </a:xfrm>
          <a:prstGeom prst="rect">
            <a:avLst/>
          </a:prstGeom>
        </p:spPr>
      </p:pic>
      <p:pic>
        <p:nvPicPr>
          <p:cNvPr id="7" name="Picture 2" descr="Lễ hội Lồng Tồng - nét đặc sắc trong văn hóa vùng cao">
            <a:extLst>
              <a:ext uri="{FF2B5EF4-FFF2-40B4-BE49-F238E27FC236}">
                <a16:creationId xmlns:a16="http://schemas.microsoft.com/office/drawing/2014/main" id="{0CD9136F-A1A8-51AC-EDD4-3CD6C7084F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901471">
            <a:off x="652025" y="4202114"/>
            <a:ext cx="3491334" cy="23275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815287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0CC52BF-8D19-4633-008E-82B7E18BD177}"/>
              </a:ext>
            </a:extLst>
          </p:cNvPr>
          <p:cNvGrpSpPr/>
          <p:nvPr/>
        </p:nvGrpSpPr>
        <p:grpSpPr>
          <a:xfrm>
            <a:off x="173736" y="284439"/>
            <a:ext cx="11846814" cy="1545729"/>
            <a:chOff x="-180829" y="2659031"/>
            <a:chExt cx="3079973" cy="4823349"/>
          </a:xfrm>
        </p:grpSpPr>
        <p:sp>
          <p:nvSpPr>
            <p:cNvPr id="6" name="TextBox 5">
              <a:extLst>
                <a:ext uri="{FF2B5EF4-FFF2-40B4-BE49-F238E27FC236}">
                  <a16:creationId xmlns:a16="http://schemas.microsoft.com/office/drawing/2014/main" id="{B1A91753-9B8C-FE5E-CAE4-57E6F6F9FA42}"/>
                </a:ext>
              </a:extLst>
            </p:cNvPr>
            <p:cNvSpPr txBox="1"/>
            <p:nvPr/>
          </p:nvSpPr>
          <p:spPr>
            <a:xfrm>
              <a:off x="-180829" y="2659031"/>
              <a:ext cx="3079973" cy="4823349"/>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Lễ hội Lồng Tồng (còn gọi là hội Xuống đồng) là lễ hội xuống đồng của các dân tộc Tày, Nùng,… để cầu trời cho mưa thuận gió hòa, mùa màng bội thu, đời sống ấm no.</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Lễ</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hội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thường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được</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tổ</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chức</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vào</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xuân</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7" name="组合 58">
              <a:extLst>
                <a:ext uri="{FF2B5EF4-FFF2-40B4-BE49-F238E27FC236}">
                  <a16:creationId xmlns:a16="http://schemas.microsoft.com/office/drawing/2014/main" id="{9247D718-B759-F5D8-D479-EEF7B5E20C91}"/>
                </a:ext>
              </a:extLst>
            </p:cNvPr>
            <p:cNvGrpSpPr/>
            <p:nvPr/>
          </p:nvGrpSpPr>
          <p:grpSpPr>
            <a:xfrm rot="2224307">
              <a:off x="1254960" y="3228995"/>
              <a:ext cx="502617" cy="284661"/>
              <a:chOff x="11046365" y="4655056"/>
              <a:chExt cx="679565" cy="384877"/>
            </a:xfrm>
          </p:grpSpPr>
          <p:sp>
            <p:nvSpPr>
              <p:cNvPr id="8" name="五角星 2">
                <a:extLst>
                  <a:ext uri="{FF2B5EF4-FFF2-40B4-BE49-F238E27FC236}">
                    <a16:creationId xmlns:a16="http://schemas.microsoft.com/office/drawing/2014/main" id="{D11F6EDA-618D-6E1E-53EA-1EAC97573CD1}"/>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 name="五角星 2">
                <a:extLst>
                  <a:ext uri="{FF2B5EF4-FFF2-40B4-BE49-F238E27FC236}">
                    <a16:creationId xmlns:a16="http://schemas.microsoft.com/office/drawing/2014/main" id="{EDDF84FF-7CB1-49AC-0BED-DD3FEBD928C5}"/>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pic>
        <p:nvPicPr>
          <p:cNvPr id="10" name="Picture 2" descr="Lễ hội Lồng Tồng - nét đặc sắc trong văn hóa vùng cao">
            <a:extLst>
              <a:ext uri="{FF2B5EF4-FFF2-40B4-BE49-F238E27FC236}">
                <a16:creationId xmlns:a16="http://schemas.microsoft.com/office/drawing/2014/main" id="{CACD117C-27F3-40AC-2CAF-2F0AC9A5BA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74672">
            <a:off x="573045" y="2874095"/>
            <a:ext cx="5148037" cy="3432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4" descr="Tìm Hiểu Về Lễ Hội Lồng Tồng Ở Cao Bằng">
            <a:extLst>
              <a:ext uri="{FF2B5EF4-FFF2-40B4-BE49-F238E27FC236}">
                <a16:creationId xmlns:a16="http://schemas.microsoft.com/office/drawing/2014/main" id="{5D077CC8-87EC-FD5C-6348-FEC7B0577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09394">
            <a:off x="6586225" y="3054097"/>
            <a:ext cx="4730682" cy="32552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90106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0CC52BF-8D19-4633-008E-82B7E18BD177}"/>
              </a:ext>
            </a:extLst>
          </p:cNvPr>
          <p:cNvGrpSpPr/>
          <p:nvPr/>
        </p:nvGrpSpPr>
        <p:grpSpPr>
          <a:xfrm>
            <a:off x="173736" y="284439"/>
            <a:ext cx="11846814" cy="1617290"/>
            <a:chOff x="-180829" y="2659031"/>
            <a:chExt cx="3079973" cy="5046650"/>
          </a:xfrm>
        </p:grpSpPr>
        <p:sp>
          <p:nvSpPr>
            <p:cNvPr id="6" name="TextBox 5">
              <a:extLst>
                <a:ext uri="{FF2B5EF4-FFF2-40B4-BE49-F238E27FC236}">
                  <a16:creationId xmlns:a16="http://schemas.microsoft.com/office/drawing/2014/main" id="{B1A91753-9B8C-FE5E-CAE4-57E6F6F9FA42}"/>
                </a:ext>
              </a:extLst>
            </p:cNvPr>
            <p:cNvSpPr txBox="1"/>
            <p:nvPr/>
          </p:nvSpPr>
          <p:spPr>
            <a:xfrm>
              <a:off x="-180829" y="2659031"/>
              <a:ext cx="3079973" cy="5046650"/>
            </a:xfrm>
            <a:prstGeom prst="roundRect">
              <a:avLst>
                <a:gd name="adj" fmla="val 17994"/>
              </a:avLst>
            </a:prstGeom>
            <a:solidFill>
              <a:schemeClr val="bg1"/>
            </a:solidFill>
            <a:ln w="38100">
              <a:solidFill>
                <a:srgbClr val="FFEF00"/>
              </a:solidFill>
              <a:prstDash val="lgDash"/>
            </a:ln>
          </p:spPr>
          <p:txBody>
            <a:bodyPr wrap="square" rtlCol="0">
              <a:spAutoFit/>
            </a:bodyPr>
            <a:lstStyle/>
            <a:p>
              <a:pPr marL="457200" marR="0" lvl="0" indent="-457200" algn="just"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Hoạt động chính của lễ hội là nghi thức xuống đồng.</a:t>
              </a:r>
            </a:p>
            <a:p>
              <a:pPr marL="457200" marR="0" lvl="0" indent="-457200" algn="just"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lễ hội có các trò chơi dân gian: kéo co, đẩy gậy, bịt mắt đập trống,…</a:t>
              </a:r>
            </a:p>
          </p:txBody>
        </p:sp>
        <p:grpSp>
          <p:nvGrpSpPr>
            <p:cNvPr id="7" name="组合 58">
              <a:extLst>
                <a:ext uri="{FF2B5EF4-FFF2-40B4-BE49-F238E27FC236}">
                  <a16:creationId xmlns:a16="http://schemas.microsoft.com/office/drawing/2014/main" id="{9247D718-B759-F5D8-D479-EEF7B5E20C91}"/>
                </a:ext>
              </a:extLst>
            </p:cNvPr>
            <p:cNvGrpSpPr/>
            <p:nvPr/>
          </p:nvGrpSpPr>
          <p:grpSpPr>
            <a:xfrm rot="2224307">
              <a:off x="1254960" y="3228995"/>
              <a:ext cx="502617" cy="284661"/>
              <a:chOff x="11046365" y="4655056"/>
              <a:chExt cx="679565" cy="384877"/>
            </a:xfrm>
          </p:grpSpPr>
          <p:sp>
            <p:nvSpPr>
              <p:cNvPr id="8" name="五角星 2">
                <a:extLst>
                  <a:ext uri="{FF2B5EF4-FFF2-40B4-BE49-F238E27FC236}">
                    <a16:creationId xmlns:a16="http://schemas.microsoft.com/office/drawing/2014/main" id="{D11F6EDA-618D-6E1E-53EA-1EAC97573CD1}"/>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 name="五角星 2">
                <a:extLst>
                  <a:ext uri="{FF2B5EF4-FFF2-40B4-BE49-F238E27FC236}">
                    <a16:creationId xmlns:a16="http://schemas.microsoft.com/office/drawing/2014/main" id="{EDDF84FF-7CB1-49AC-0BED-DD3FEBD928C5}"/>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pic>
        <p:nvPicPr>
          <p:cNvPr id="2050" name="Picture 2" descr="Lễ hội lồng tồng - xuống đồng ngày xuân">
            <a:extLst>
              <a:ext uri="{FF2B5EF4-FFF2-40B4-BE49-F238E27FC236}">
                <a16:creationId xmlns:a16="http://schemas.microsoft.com/office/drawing/2014/main" id="{9852A829-8305-7156-71BF-A83312BF5E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91390">
            <a:off x="581025" y="2828925"/>
            <a:ext cx="4943475" cy="3295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Đầu Xuân trẩy hội Lồng Tồng - Báo Hà Giang điện tử">
            <a:extLst>
              <a:ext uri="{FF2B5EF4-FFF2-40B4-BE49-F238E27FC236}">
                <a16:creationId xmlns:a16="http://schemas.microsoft.com/office/drawing/2014/main" id="{1EF6AD77-975F-06E5-D6BE-3462161AE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60413">
            <a:off x="6235836" y="2741401"/>
            <a:ext cx="5269524" cy="31704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440654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barn(inVertical)">
                                      <p:cBhvr>
                                        <p:cTn id="14" dur="500"/>
                                        <p:tgtEl>
                                          <p:spTgt spid="2052"/>
                                        </p:tgtEl>
                                      </p:cBhvr>
                                    </p:animEffect>
                                  </p:childTnLst>
                                </p:cTn>
                              </p:par>
                              <p:par>
                                <p:cTn id="15" presetID="16" presetClass="entr" presetSubtype="21"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barn(inVertical)">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945571-A69E-EC9A-98E1-D3C7DB6EBB71}"/>
              </a:ext>
            </a:extLst>
          </p:cNvPr>
          <p:cNvPicPr>
            <a:picLocks noChangeAspect="1"/>
          </p:cNvPicPr>
          <p:nvPr/>
        </p:nvPicPr>
        <p:blipFill>
          <a:blip r:embed="rId2"/>
          <a:stretch>
            <a:fillRect/>
          </a:stretch>
        </p:blipFill>
        <p:spPr>
          <a:xfrm>
            <a:off x="562596" y="95251"/>
            <a:ext cx="10467353" cy="3524250"/>
          </a:xfrm>
          <a:prstGeom prst="rect">
            <a:avLst/>
          </a:prstGeom>
        </p:spPr>
      </p:pic>
      <p:pic>
        <p:nvPicPr>
          <p:cNvPr id="5122" name="Picture 2" descr="Lễ hội 596 năm Chiến thắng Xương Giang">
            <a:extLst>
              <a:ext uri="{FF2B5EF4-FFF2-40B4-BE49-F238E27FC236}">
                <a16:creationId xmlns:a16="http://schemas.microsoft.com/office/drawing/2014/main" id="{115BAF8F-A345-0B77-9397-193ACCF5A1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3743324"/>
            <a:ext cx="4211836" cy="26955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hiều hoạt động tại lễ hội Xương Giang 2023 - Đài Phát Thanh và Truyền Hình  Bắc Giang">
            <a:extLst>
              <a:ext uri="{FF2B5EF4-FFF2-40B4-BE49-F238E27FC236}">
                <a16:creationId xmlns:a16="http://schemas.microsoft.com/office/drawing/2014/main" id="{B23A2809-9108-065B-6773-7FA83AEDDC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950" y="3708116"/>
            <a:ext cx="4438650" cy="2673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8195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fade">
                                      <p:cBhvr>
                                        <p:cTn id="12" dur="1000"/>
                                        <p:tgtEl>
                                          <p:spTgt spid="5124"/>
                                        </p:tgtEl>
                                      </p:cBhvr>
                                    </p:animEffect>
                                    <p:anim calcmode="lin" valueType="num">
                                      <p:cBhvr>
                                        <p:cTn id="13" dur="1000" fill="hold"/>
                                        <p:tgtEl>
                                          <p:spTgt spid="5124"/>
                                        </p:tgtEl>
                                        <p:attrNameLst>
                                          <p:attrName>ppt_x</p:attrName>
                                        </p:attrNameLst>
                                      </p:cBhvr>
                                      <p:tavLst>
                                        <p:tav tm="0">
                                          <p:val>
                                            <p:strVal val="#ppt_x"/>
                                          </p:val>
                                        </p:tav>
                                        <p:tav tm="100000">
                                          <p:val>
                                            <p:strVal val="#ppt_x"/>
                                          </p:val>
                                        </p:tav>
                                      </p:tavLst>
                                    </p:anim>
                                    <p:anim calcmode="lin" valueType="num">
                                      <p:cBhvr>
                                        <p:cTn id="14" dur="1000" fill="hold"/>
                                        <p:tgtEl>
                                          <p:spTgt spid="51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fade">
                                      <p:cBhvr>
                                        <p:cTn id="17" dur="1000"/>
                                        <p:tgtEl>
                                          <p:spTgt spid="5122"/>
                                        </p:tgtEl>
                                      </p:cBhvr>
                                    </p:animEffect>
                                    <p:anim calcmode="lin" valueType="num">
                                      <p:cBhvr>
                                        <p:cTn id="18" dur="1000" fill="hold"/>
                                        <p:tgtEl>
                                          <p:spTgt spid="5122"/>
                                        </p:tgtEl>
                                        <p:attrNameLst>
                                          <p:attrName>ppt_x</p:attrName>
                                        </p:attrNameLst>
                                      </p:cBhvr>
                                      <p:tavLst>
                                        <p:tav tm="0">
                                          <p:val>
                                            <p:strVal val="#ppt_x"/>
                                          </p:val>
                                        </p:tav>
                                        <p:tav tm="100000">
                                          <p:val>
                                            <p:strVal val="#ppt_x"/>
                                          </p:val>
                                        </p:tav>
                                      </p:tavLst>
                                    </p:anim>
                                    <p:anim calcmode="lin" valueType="num">
                                      <p:cBhvr>
                                        <p:cTn id="1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2" name="Picture 11">
            <a:extLst>
              <a:ext uri="{FF2B5EF4-FFF2-40B4-BE49-F238E27FC236}">
                <a16:creationId xmlns:a16="http://schemas.microsoft.com/office/drawing/2014/main" id="{466A5CFA-BCD6-FF81-CEF3-4C7E8F659D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71800" y="998474"/>
            <a:ext cx="5788533" cy="3289300"/>
          </a:xfrm>
          <a:prstGeom prst="rect">
            <a:avLst/>
          </a:prstGeom>
        </p:spPr>
      </p:pic>
      <p:sp>
        <p:nvSpPr>
          <p:cNvPr id="3" name="Rectangles 12">
            <a:extLst>
              <a:ext uri="{FF2B5EF4-FFF2-40B4-BE49-F238E27FC236}">
                <a16:creationId xmlns:a16="http://schemas.microsoft.com/office/drawing/2014/main" id="{636D2955-2DA9-0165-AEF9-D975889DFC37}"/>
              </a:ext>
            </a:extLst>
          </p:cNvPr>
          <p:cNvSpPr/>
          <p:nvPr/>
        </p:nvSpPr>
        <p:spPr>
          <a:xfrm>
            <a:off x="3328416" y="1769364"/>
            <a:ext cx="5148071" cy="1938992"/>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60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Tìm</a:t>
            </a:r>
            <a:r>
              <a:rPr kumimoji="0" lang="en-GB" altLang="en-US" sz="60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60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hiểu</a:t>
            </a:r>
            <a:r>
              <a:rPr kumimoji="0" lang="en-GB" altLang="en-US" sz="60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60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về</a:t>
            </a:r>
            <a:r>
              <a:rPr kumimoji="0" lang="en-GB" altLang="en-US" sz="60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60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Xòe</a:t>
            </a:r>
            <a:r>
              <a:rPr kumimoji="0" lang="en-GB" altLang="en-US" sz="6000" b="1" i="0" u="none" strike="noStrike" kern="1200" cap="none" spc="0" normalizeH="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Thái</a:t>
            </a:r>
            <a:endParaRPr kumimoji="0" lang="en-GB" altLang="en-US" sz="60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8B78EC6-00E3-AF23-2C9D-3766708D12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083649" y="2528513"/>
            <a:ext cx="3754755" cy="4114800"/>
          </a:xfrm>
          <a:prstGeom prst="rect">
            <a:avLst/>
          </a:prstGeom>
        </p:spPr>
      </p:pic>
      <p:pic>
        <p:nvPicPr>
          <p:cNvPr id="7" name="Picture 6">
            <a:extLst>
              <a:ext uri="{FF2B5EF4-FFF2-40B4-BE49-F238E27FC236}">
                <a16:creationId xmlns:a16="http://schemas.microsoft.com/office/drawing/2014/main" id="{59D9F012-6631-549D-8FC1-6985102EEC53}"/>
              </a:ext>
            </a:extLst>
          </p:cNvPr>
          <p:cNvPicPr>
            <a:picLocks noChangeAspect="1"/>
          </p:cNvPicPr>
          <p:nvPr/>
        </p:nvPicPr>
        <p:blipFill>
          <a:blip r:embed="rId8"/>
          <a:stretch>
            <a:fillRect/>
          </a:stretch>
        </p:blipFill>
        <p:spPr>
          <a:xfrm rot="359420">
            <a:off x="742950" y="4280349"/>
            <a:ext cx="4963199" cy="19680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454828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A5B678-5E66-24E6-F3B5-F6A6364E91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Group 2">
            <a:extLst>
              <a:ext uri="{FF2B5EF4-FFF2-40B4-BE49-F238E27FC236}">
                <a16:creationId xmlns:a16="http://schemas.microsoft.com/office/drawing/2014/main" id="{B0FB644A-9F9B-6E89-0222-5F1C15B48EF6}"/>
              </a:ext>
            </a:extLst>
          </p:cNvPr>
          <p:cNvGrpSpPr/>
          <p:nvPr/>
        </p:nvGrpSpPr>
        <p:grpSpPr>
          <a:xfrm>
            <a:off x="218312" y="377403"/>
            <a:ext cx="7935087" cy="6317665"/>
            <a:chOff x="-180829" y="2659031"/>
            <a:chExt cx="1938406" cy="19713875"/>
          </a:xfrm>
        </p:grpSpPr>
        <p:sp>
          <p:nvSpPr>
            <p:cNvPr id="4" name="TextBox 3">
              <a:extLst>
                <a:ext uri="{FF2B5EF4-FFF2-40B4-BE49-F238E27FC236}">
                  <a16:creationId xmlns:a16="http://schemas.microsoft.com/office/drawing/2014/main" id="{83569038-3BC4-D508-BA6D-0B13B78D8BF9}"/>
                </a:ext>
              </a:extLst>
            </p:cNvPr>
            <p:cNvSpPr txBox="1"/>
            <p:nvPr/>
          </p:nvSpPr>
          <p:spPr>
            <a:xfrm>
              <a:off x="-180829" y="2659031"/>
              <a:ext cx="1338093" cy="19713875"/>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*Xòe Thái</a:t>
              </a:r>
            </a:p>
            <a:p>
              <a:pPr marL="457200" marR="0" lvl="0" indent="-457200" algn="just"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vi-VN"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Là loại hình múa truyền thống, đặc sắc, có vị trí quan trọng trong đời sống tinh thần người Thái.</a:t>
              </a:r>
            </a:p>
            <a:p>
              <a:pPr marL="457200" marR="0" lvl="0" indent="-457200" algn="just"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vi-VN"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Có nhiều điệu, trong đó xòe vòng là phổ biến nhất.</a:t>
              </a:r>
            </a:p>
          </p:txBody>
        </p:sp>
        <p:grpSp>
          <p:nvGrpSpPr>
            <p:cNvPr id="12" name="组合 58">
              <a:extLst>
                <a:ext uri="{FF2B5EF4-FFF2-40B4-BE49-F238E27FC236}">
                  <a16:creationId xmlns:a16="http://schemas.microsoft.com/office/drawing/2014/main" id="{A4E0B26E-0740-EB4B-1370-28E8C0B898F7}"/>
                </a:ext>
              </a:extLst>
            </p:cNvPr>
            <p:cNvGrpSpPr/>
            <p:nvPr/>
          </p:nvGrpSpPr>
          <p:grpSpPr>
            <a:xfrm rot="2224307">
              <a:off x="1254960" y="3228995"/>
              <a:ext cx="502617" cy="284661"/>
              <a:chOff x="11046365" y="4655056"/>
              <a:chExt cx="679565" cy="384877"/>
            </a:xfrm>
          </p:grpSpPr>
          <p:sp>
            <p:nvSpPr>
              <p:cNvPr id="13" name="五角星 2">
                <a:extLst>
                  <a:ext uri="{FF2B5EF4-FFF2-40B4-BE49-F238E27FC236}">
                    <a16:creationId xmlns:a16="http://schemas.microsoft.com/office/drawing/2014/main" id="{F260763E-0F76-03B0-52F2-FF38615C61C1}"/>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 name="五角星 2">
                <a:extLst>
                  <a:ext uri="{FF2B5EF4-FFF2-40B4-BE49-F238E27FC236}">
                    <a16:creationId xmlns:a16="http://schemas.microsoft.com/office/drawing/2014/main" id="{CB425304-145D-BD1C-ACB7-BDC04B4314BA}"/>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pic>
        <p:nvPicPr>
          <p:cNvPr id="15" name="Picture 14">
            <a:extLst>
              <a:ext uri="{FF2B5EF4-FFF2-40B4-BE49-F238E27FC236}">
                <a16:creationId xmlns:a16="http://schemas.microsoft.com/office/drawing/2014/main" id="{E03DFE1B-E906-3C2C-E5AB-8CC0AE8F613F}"/>
              </a:ext>
            </a:extLst>
          </p:cNvPr>
          <p:cNvPicPr>
            <a:picLocks noChangeAspect="1"/>
          </p:cNvPicPr>
          <p:nvPr/>
        </p:nvPicPr>
        <p:blipFill>
          <a:blip r:embed="rId3"/>
          <a:stretch>
            <a:fillRect/>
          </a:stretch>
        </p:blipFill>
        <p:spPr>
          <a:xfrm>
            <a:off x="5944979" y="265176"/>
            <a:ext cx="5597415" cy="27393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2" descr="Nét đẹp tinh hoa trong điệu múa xòe vòng của dân tộc Thái - Điện Biên -  iVIVU.com">
            <a:extLst>
              <a:ext uri="{FF2B5EF4-FFF2-40B4-BE49-F238E27FC236}">
                <a16:creationId xmlns:a16="http://schemas.microsoft.com/office/drawing/2014/main" id="{406DB3EC-6709-6576-E847-B93E71977A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4456" y="3208628"/>
            <a:ext cx="5660136" cy="3347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302305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0"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853AC8-BF50-E76E-9EDC-C492C67F8307}"/>
              </a:ext>
            </a:extLst>
          </p:cNvPr>
          <p:cNvPicPr>
            <a:picLocks noChangeAspect="1"/>
          </p:cNvPicPr>
          <p:nvPr/>
        </p:nvPicPr>
        <p:blipFill>
          <a:blip r:embed="rId2"/>
          <a:stretch>
            <a:fillRect/>
          </a:stretch>
        </p:blipFill>
        <p:spPr>
          <a:xfrm>
            <a:off x="371475" y="414337"/>
            <a:ext cx="8033877" cy="3033713"/>
          </a:xfrm>
          <a:prstGeom prst="rect">
            <a:avLst/>
          </a:prstGeom>
        </p:spPr>
      </p:pic>
      <p:pic>
        <p:nvPicPr>
          <p:cNvPr id="7170" name="Picture 2" descr="Nghệ thuật Xòe Thái – Di sản văn hóa phi vật thể đại diện của nhân loại">
            <a:extLst>
              <a:ext uri="{FF2B5EF4-FFF2-40B4-BE49-F238E27FC236}">
                <a16:creationId xmlns:a16="http://schemas.microsoft.com/office/drawing/2014/main" id="{04CA13F3-4BB4-C0F7-81E2-0F3C5D599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5174" y="3535359"/>
            <a:ext cx="4371975" cy="2732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88199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170"/>
                                        </p:tgtEl>
                                        <p:attrNameLst>
                                          <p:attrName>style.visibility</p:attrName>
                                        </p:attrNameLst>
                                      </p:cBhvr>
                                      <p:to>
                                        <p:strVal val="visible"/>
                                      </p:to>
                                    </p:set>
                                    <p:anim calcmode="lin" valueType="num">
                                      <p:cBhvr additive="base">
                                        <p:cTn id="11" dur="500" fill="hold"/>
                                        <p:tgtEl>
                                          <p:spTgt spid="7170"/>
                                        </p:tgtEl>
                                        <p:attrNameLst>
                                          <p:attrName>ppt_x</p:attrName>
                                        </p:attrNameLst>
                                      </p:cBhvr>
                                      <p:tavLst>
                                        <p:tav tm="0">
                                          <p:val>
                                            <p:strVal val="#ppt_x"/>
                                          </p:val>
                                        </p:tav>
                                        <p:tav tm="100000">
                                          <p:val>
                                            <p:strVal val="#ppt_x"/>
                                          </p:val>
                                        </p:tav>
                                      </p:tavLst>
                                    </p:anim>
                                    <p:anim calcmode="lin" valueType="num">
                                      <p:cBhvr additive="base">
                                        <p:cTn id="12"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3278035" y="2121121"/>
            <a:ext cx="5637917" cy="2991678"/>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12" name="矩形 11"/>
          <p:cNvSpPr/>
          <p:nvPr/>
        </p:nvSpPr>
        <p:spPr>
          <a:xfrm>
            <a:off x="3090627" y="1950720"/>
            <a:ext cx="6012733" cy="33324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pic>
        <p:nvPicPr>
          <p:cNvPr id="2" name="Picture 1">
            <a:extLst>
              <a:ext uri="{FF2B5EF4-FFF2-40B4-BE49-F238E27FC236}">
                <a16:creationId xmlns:a16="http://schemas.microsoft.com/office/drawing/2014/main" id="{DA850B27-9008-E912-1AC9-0D70B0B10E67}"/>
              </a:ext>
            </a:extLst>
          </p:cNvPr>
          <p:cNvPicPr>
            <a:picLocks noChangeAspect="1"/>
          </p:cNvPicPr>
          <p:nvPr/>
        </p:nvPicPr>
        <p:blipFill>
          <a:blip r:embed="rId3"/>
          <a:stretch>
            <a:fillRect/>
          </a:stretch>
        </p:blipFill>
        <p:spPr>
          <a:xfrm>
            <a:off x="4076541" y="2337701"/>
            <a:ext cx="3657917" cy="2639797"/>
          </a:xfrm>
          <a:prstGeom prst="rect">
            <a:avLst/>
          </a:prstGeom>
        </p:spPr>
      </p:pic>
    </p:spTree>
    <p:extLst>
      <p:ext uri="{BB962C8B-B14F-4D97-AF65-F5344CB8AC3E}">
        <p14:creationId xmlns:p14="http://schemas.microsoft.com/office/powerpoint/2010/main" val="13871388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7F349DD6-587A-4488-9507-34D6C4C9152C}"/>
              </a:ext>
            </a:extLst>
          </p:cNvPr>
          <p:cNvGrpSpPr/>
          <p:nvPr/>
        </p:nvGrpSpPr>
        <p:grpSpPr>
          <a:xfrm>
            <a:off x="1107750" y="336867"/>
            <a:ext cx="619450" cy="726240"/>
            <a:chOff x="2951064" y="3044493"/>
            <a:chExt cx="1293780" cy="1516822"/>
          </a:xfrm>
        </p:grpSpPr>
        <p:pic>
          <p:nvPicPr>
            <p:cNvPr id="4" name="图片 3">
              <a:extLst>
                <a:ext uri="{FF2B5EF4-FFF2-40B4-BE49-F238E27FC236}">
                  <a16:creationId xmlns:a16="http://schemas.microsoft.com/office/drawing/2014/main" id="{074BE1E2-9530-42EE-996D-195D2AA503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568" t="62108" r="41096"/>
            <a:stretch/>
          </p:blipFill>
          <p:spPr>
            <a:xfrm>
              <a:off x="3681543" y="3633296"/>
              <a:ext cx="563301" cy="900264"/>
            </a:xfrm>
            <a:prstGeom prst="rect">
              <a:avLst/>
            </a:prstGeom>
          </p:spPr>
        </p:pic>
        <p:pic>
          <p:nvPicPr>
            <p:cNvPr id="5" name="图片 4">
              <a:extLst>
                <a:ext uri="{FF2B5EF4-FFF2-40B4-BE49-F238E27FC236}">
                  <a16:creationId xmlns:a16="http://schemas.microsoft.com/office/drawing/2014/main" id="{D9204DA2-F7B1-4EA2-9B0B-58A3D5FA85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568" t="62108" r="41096"/>
            <a:stretch/>
          </p:blipFill>
          <p:spPr>
            <a:xfrm>
              <a:off x="2951064" y="3044493"/>
              <a:ext cx="949085" cy="1516822"/>
            </a:xfrm>
            <a:prstGeom prst="rect">
              <a:avLst/>
            </a:prstGeom>
          </p:spPr>
        </p:pic>
      </p:grpSp>
      <p:sp>
        <p:nvSpPr>
          <p:cNvPr id="21" name="Thought Bubble: Cloud 20">
            <a:extLst>
              <a:ext uri="{FF2B5EF4-FFF2-40B4-BE49-F238E27FC236}">
                <a16:creationId xmlns:a16="http://schemas.microsoft.com/office/drawing/2014/main" id="{D3677B46-37B4-4E32-8681-DC5F02EE046C}"/>
              </a:ext>
            </a:extLst>
          </p:cNvPr>
          <p:cNvSpPr/>
          <p:nvPr/>
        </p:nvSpPr>
        <p:spPr>
          <a:xfrm>
            <a:off x="1808790" y="1084477"/>
            <a:ext cx="5638490" cy="2379182"/>
          </a:xfrm>
          <a:prstGeom prst="cloudCallou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Chào</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các</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bạn</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tớ</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là</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Sóc</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Con.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Tớ</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đang</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đi</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tìm</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hạt</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dẻ</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để</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ăn</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nhưng</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tìm</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mãi</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mà</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chẳng</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thấy</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Các</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bạn</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giúp</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tớ</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với</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a:t>
            </a:r>
          </a:p>
        </p:txBody>
      </p:sp>
      <p:pic>
        <p:nvPicPr>
          <p:cNvPr id="20" name="图片 6" descr="图片包含 玩偶, 玩具&#10;&#10;已生成高可信度的说明">
            <a:extLst>
              <a:ext uri="{FF2B5EF4-FFF2-40B4-BE49-F238E27FC236}">
                <a16:creationId xmlns:a16="http://schemas.microsoft.com/office/drawing/2014/main" id="{CFD6F1A4-5674-4BD7-8301-F2FC9AA031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861" y="2854960"/>
            <a:ext cx="2722737" cy="2774896"/>
          </a:xfrm>
          <a:prstGeom prst="rect">
            <a:avLst/>
          </a:prstGeom>
        </p:spPr>
      </p:pic>
      <p:pic>
        <p:nvPicPr>
          <p:cNvPr id="2" name="Picture 1">
            <a:extLst>
              <a:ext uri="{FF2B5EF4-FFF2-40B4-BE49-F238E27FC236}">
                <a16:creationId xmlns:a16="http://schemas.microsoft.com/office/drawing/2014/main" id="{E9114FC1-DD4A-BFFA-6383-643D592F6733}"/>
              </a:ext>
            </a:extLst>
          </p:cNvPr>
          <p:cNvPicPr>
            <a:picLocks noChangeAspect="1"/>
          </p:cNvPicPr>
          <p:nvPr/>
        </p:nvPicPr>
        <p:blipFill>
          <a:blip r:embed="rId6"/>
          <a:stretch>
            <a:fillRect/>
          </a:stretch>
        </p:blipFill>
        <p:spPr>
          <a:xfrm>
            <a:off x="7430128" y="673009"/>
            <a:ext cx="3084843" cy="5035732"/>
          </a:xfrm>
          <a:prstGeom prst="rect">
            <a:avLst/>
          </a:prstGeom>
        </p:spPr>
      </p:pic>
    </p:spTree>
    <p:extLst>
      <p:ext uri="{BB962C8B-B14F-4D97-AF65-F5344CB8AC3E}">
        <p14:creationId xmlns:p14="http://schemas.microsoft.com/office/powerpoint/2010/main" val="4028661122"/>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id="{981ECA1A-9085-48B0-8A3A-DF854583A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3538F79A-F9D9-458E-8736-21F11B045C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F2C5745F-6B76-44EB-8578-9BEDDECD72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A605DB64-CAC7-4281-9895-BAD98997E1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B14FE32F-24FB-445C-AE5F-70FC709A3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9" name="图片 8" descr="图片包含 围栏, 工具, 烛架&#10;&#10;已生成极高可信度的说明">
            <a:extLst>
              <a:ext uri="{FF2B5EF4-FFF2-40B4-BE49-F238E27FC236}">
                <a16:creationId xmlns:a16="http://schemas.microsoft.com/office/drawing/2014/main" id="{DCFFF868-3FEA-45B1-90D8-B3FE37B6F1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10" name="图片 9">
            <a:extLst>
              <a:ext uri="{FF2B5EF4-FFF2-40B4-BE49-F238E27FC236}">
                <a16:creationId xmlns:a16="http://schemas.microsoft.com/office/drawing/2014/main" id="{FED679D6-3595-449A-889E-782D87B55FC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7707085" y="5070843"/>
            <a:ext cx="4445449" cy="1784424"/>
          </a:xfrm>
          <a:prstGeom prst="rect">
            <a:avLst/>
          </a:prstGeom>
        </p:spPr>
      </p:pic>
      <p:pic>
        <p:nvPicPr>
          <p:cNvPr id="11" name="图片 10">
            <a:extLst>
              <a:ext uri="{FF2B5EF4-FFF2-40B4-BE49-F238E27FC236}">
                <a16:creationId xmlns:a16="http://schemas.microsoft.com/office/drawing/2014/main" id="{0C577498-AFBE-4E73-A904-612E44C242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9762" y="4271435"/>
            <a:ext cx="1961296" cy="1557028"/>
          </a:xfrm>
          <a:prstGeom prst="rect">
            <a:avLst/>
          </a:prstGeom>
        </p:spPr>
      </p:pic>
      <p:pic>
        <p:nvPicPr>
          <p:cNvPr id="12" name="图片 11" descr="图片包含 玩偶, 玩具&#10;&#10;已生成高可信度的说明">
            <a:extLst>
              <a:ext uri="{FF2B5EF4-FFF2-40B4-BE49-F238E27FC236}">
                <a16:creationId xmlns:a16="http://schemas.microsoft.com/office/drawing/2014/main" id="{F6BDBFD3-CF0E-44D1-9AE1-C9B0122683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5632" y="3646297"/>
            <a:ext cx="2235335" cy="2278157"/>
          </a:xfrm>
          <a:prstGeom prst="rect">
            <a:avLst/>
          </a:prstGeom>
        </p:spPr>
      </p:pic>
      <p:pic>
        <p:nvPicPr>
          <p:cNvPr id="13" name="图片 12">
            <a:extLst>
              <a:ext uri="{FF2B5EF4-FFF2-40B4-BE49-F238E27FC236}">
                <a16:creationId xmlns:a16="http://schemas.microsoft.com/office/drawing/2014/main" id="{C3BA830E-15AB-406A-BECE-C95B5C1E4DDF}"/>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3546184" y="4907433"/>
            <a:ext cx="4852545" cy="1947834"/>
          </a:xfrm>
          <a:prstGeom prst="rect">
            <a:avLst/>
          </a:prstGeom>
        </p:spPr>
      </p:pic>
      <p:pic>
        <p:nvPicPr>
          <p:cNvPr id="14" name="图片 13">
            <a:extLst>
              <a:ext uri="{FF2B5EF4-FFF2-40B4-BE49-F238E27FC236}">
                <a16:creationId xmlns:a16="http://schemas.microsoft.com/office/drawing/2014/main" id="{6884A5E8-3C96-4595-8785-6C1B6FE6516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343008" y="4907433"/>
            <a:ext cx="4852545" cy="1947834"/>
          </a:xfrm>
          <a:prstGeom prst="rect">
            <a:avLst/>
          </a:prstGeom>
        </p:spPr>
      </p:pic>
      <p:pic>
        <p:nvPicPr>
          <p:cNvPr id="2" name="Picture 1">
            <a:extLst>
              <a:ext uri="{FF2B5EF4-FFF2-40B4-BE49-F238E27FC236}">
                <a16:creationId xmlns:a16="http://schemas.microsoft.com/office/drawing/2014/main" id="{9AB828B7-6A4D-44D7-A07C-D7E353611CF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7857" b="90000" l="10000" r="90000">
                        <a14:foregroundMark x1="42692" y1="7857" x2="42692" y2="7857"/>
                        <a14:foregroundMark x1="52308" y1="55714" x2="52308" y2="55714"/>
                        <a14:foregroundMark x1="57308" y1="56786" x2="57308" y2="56786"/>
                        <a14:foregroundMark x1="88846" y1="42143" x2="88846" y2="42143"/>
                        <a14:foregroundMark x1="61538" y1="59286" x2="61538" y2="59286"/>
                        <a14:foregroundMark x1="62308" y1="55714" x2="62308" y2="55714"/>
                        <a14:foregroundMark x1="67308" y1="55000" x2="67308" y2="55000"/>
                        <a14:foregroundMark x1="53846" y1="54643" x2="66538" y2="54643"/>
                      </a14:backgroundRemoval>
                    </a14:imgEffect>
                  </a14:imgLayer>
                </a14:imgProps>
              </a:ext>
            </a:extLst>
          </a:blip>
          <a:stretch>
            <a:fillRect/>
          </a:stretch>
        </p:blipFill>
        <p:spPr>
          <a:xfrm>
            <a:off x="2543332" y="3721361"/>
            <a:ext cx="2005704" cy="2159989"/>
          </a:xfrm>
          <a:prstGeom prst="rect">
            <a:avLst/>
          </a:prstGeom>
        </p:spPr>
      </p:pic>
      <p:pic>
        <p:nvPicPr>
          <p:cNvPr id="18" name="Picture 17">
            <a:hlinkClick r:id="rId10" action="ppaction://hlinksldjump"/>
            <a:extLst>
              <a:ext uri="{FF2B5EF4-FFF2-40B4-BE49-F238E27FC236}">
                <a16:creationId xmlns:a16="http://schemas.microsoft.com/office/drawing/2014/main" id="{62766540-4F26-4B25-A40E-48094645DBE7}"/>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8745632" y="3477447"/>
            <a:ext cx="1385177" cy="768520"/>
          </a:xfrm>
          <a:prstGeom prst="rect">
            <a:avLst/>
          </a:prstGeom>
        </p:spPr>
      </p:pic>
      <p:pic>
        <p:nvPicPr>
          <p:cNvPr id="19" name="Picture 18">
            <a:hlinkClick r:id="rId13" action="ppaction://hlinksldjump"/>
            <a:extLst>
              <a:ext uri="{FF2B5EF4-FFF2-40B4-BE49-F238E27FC236}">
                <a16:creationId xmlns:a16="http://schemas.microsoft.com/office/drawing/2014/main" id="{5B334BA2-9910-4746-993B-AACB6C5EECC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6856976" y="4205174"/>
            <a:ext cx="1385177" cy="768520"/>
          </a:xfrm>
          <a:prstGeom prst="rect">
            <a:avLst/>
          </a:prstGeom>
        </p:spPr>
      </p:pic>
      <p:pic>
        <p:nvPicPr>
          <p:cNvPr id="17" name="Picture 16">
            <a:hlinkClick r:id="rId14" action="ppaction://hlinksldjump"/>
            <a:extLst>
              <a:ext uri="{FF2B5EF4-FFF2-40B4-BE49-F238E27FC236}">
                <a16:creationId xmlns:a16="http://schemas.microsoft.com/office/drawing/2014/main" id="{C91C4C27-0F51-4438-A517-1138DDE2C01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5785979" y="2701265"/>
            <a:ext cx="1385177" cy="768520"/>
          </a:xfrm>
          <a:prstGeom prst="rect">
            <a:avLst/>
          </a:prstGeom>
        </p:spPr>
      </p:pic>
      <p:pic>
        <p:nvPicPr>
          <p:cNvPr id="20" name="Picture 19">
            <a:hlinkClick r:id="rId15" action="ppaction://hlinksldjump"/>
            <a:extLst>
              <a:ext uri="{FF2B5EF4-FFF2-40B4-BE49-F238E27FC236}">
                <a16:creationId xmlns:a16="http://schemas.microsoft.com/office/drawing/2014/main" id="{E85BB284-9E87-43EA-9202-A7401F365667}"/>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10634288" y="4220618"/>
            <a:ext cx="1385177" cy="768520"/>
          </a:xfrm>
          <a:prstGeom prst="rect">
            <a:avLst/>
          </a:prstGeom>
        </p:spPr>
      </p:pic>
    </p:spTree>
    <p:extLst>
      <p:ext uri="{BB962C8B-B14F-4D97-AF65-F5344CB8AC3E}">
        <p14:creationId xmlns:p14="http://schemas.microsoft.com/office/powerpoint/2010/main" val="3191986629"/>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638 -0.01435 L -0.2681 0.2625 " pathEditMode="relative" ptsTypes="AA">
                                      <p:cBhvr>
                                        <p:cTn id="6" dur="2000" fill="hold"/>
                                        <p:tgtEl>
                                          <p:spTgt spid="17"/>
                                        </p:tgtEl>
                                        <p:attrNameLst>
                                          <p:attrName>ppt_x</p:attrName>
                                          <p:attrName>ppt_y</p:attrName>
                                        </p:attrNameLst>
                                      </p:cBhvr>
                                    </p:animMotion>
                                  </p:childTnLst>
                                </p:cTn>
                              </p:par>
                            </p:childTnLst>
                          </p:cTn>
                        </p:par>
                      </p:childTnLst>
                    </p:cTn>
                  </p:par>
                </p:childTnLst>
              </p:cTn>
              <p:nextCondLst>
                <p:cond evt="onClick" delay="0">
                  <p:tgtEl>
                    <p:spTgt spid="17"/>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0417 -0.00856 L -0.34336 0.0463 " pathEditMode="relative" ptsTypes="AA">
                                      <p:cBhvr>
                                        <p:cTn id="11"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seq concurrent="1" nextAc="seek">
              <p:cTn id="12" restart="whenNotActive" fill="hold" evtFilter="cancelBubble" nodeType="interactiveSeq">
                <p:stCondLst>
                  <p:cond evt="onClick" delay="0">
                    <p:tgtEl>
                      <p:spTgt spid="18"/>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0664 0.00278 L -0.47748 0.13612 " pathEditMode="relative" ptsTypes="AA">
                                      <p:cBhvr>
                                        <p:cTn id="16" dur="2000" fill="hold"/>
                                        <p:tgtEl>
                                          <p:spTgt spid="18"/>
                                        </p:tgtEl>
                                        <p:attrNameLst>
                                          <p:attrName>ppt_x</p:attrName>
                                          <p:attrName>ppt_y</p:attrName>
                                        </p:attrNameLst>
                                      </p:cBhvr>
                                    </p:animMotion>
                                  </p:childTnLst>
                                </p:cTn>
                              </p:par>
                            </p:childTnLst>
                          </p:cTn>
                        </p:par>
                      </p:childTnLst>
                    </p:cTn>
                  </p:par>
                </p:childTnLst>
              </p:cTn>
              <p:nextCondLst>
                <p:cond evt="onClick" delay="0">
                  <p:tgtEl>
                    <p:spTgt spid="18"/>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0821 -0.00625 L -0.62318 0.05 " pathEditMode="relative" ptsTypes="AA">
                                      <p:cBhvr>
                                        <p:cTn id="21" dur="2000" fill="hold"/>
                                        <p:tgtEl>
                                          <p:spTgt spid="20"/>
                                        </p:tgtEl>
                                        <p:attrNameLst>
                                          <p:attrName>ppt_x</p:attrName>
                                          <p:attrName>ppt_y</p:attrName>
                                        </p:attrNameLst>
                                      </p:cBhvr>
                                    </p:animMotion>
                                  </p:childTnLst>
                                </p:cTn>
                              </p:par>
                            </p:childTnLst>
                          </p:cTn>
                        </p:par>
                      </p:childTnLst>
                    </p:cTn>
                  </p:par>
                </p:childTnLst>
              </p:cTn>
              <p:nextCondLst>
                <p:cond evt="onClick" delay="0">
                  <p:tgtEl>
                    <p:spTgt spid="2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3278035" y="2121121"/>
            <a:ext cx="5637917" cy="2991678"/>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12" name="矩形 11"/>
          <p:cNvSpPr/>
          <p:nvPr/>
        </p:nvSpPr>
        <p:spPr>
          <a:xfrm>
            <a:off x="3090627" y="1950720"/>
            <a:ext cx="6012733" cy="33324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11" name="文本框 10">
            <a:extLst>
              <a:ext uri="{FF2B5EF4-FFF2-40B4-BE49-F238E27FC236}">
                <a16:creationId xmlns:a16="http://schemas.microsoft.com/office/drawing/2014/main" id="{4FD1F902-E432-467F-8BEB-140648ED3B8C}"/>
              </a:ext>
            </a:extLst>
          </p:cNvPr>
          <p:cNvSpPr txBox="1"/>
          <p:nvPr/>
        </p:nvSpPr>
        <p:spPr>
          <a:xfrm>
            <a:off x="4235944" y="2441003"/>
            <a:ext cx="3659658" cy="2554545"/>
          </a:xfrm>
          <a:prstGeom prst="rect">
            <a:avLst/>
          </a:prstGeom>
          <a:noFill/>
        </p:spPr>
        <p:txBody>
          <a:bodyPr wrap="square" rtlCol="0">
            <a:spAutoFit/>
            <a:scene3d>
              <a:camera prst="perspective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w="38100">
                  <a:solidFill>
                    <a:srgbClr val="115722"/>
                  </a:solidFill>
                </a:ln>
                <a:solidFill>
                  <a:prstClr val="white"/>
                </a:solidFill>
                <a:effectLst>
                  <a:innerShdw blurRad="63500" dist="50800" dir="13500000">
                    <a:prstClr val="black">
                      <a:alpha val="50000"/>
                    </a:prstClr>
                  </a:innerShdw>
                </a:effectLst>
                <a:uLnTx/>
                <a:uFillTx/>
                <a:latin typeface="Coiny" panose="02000903060500060000" pitchFamily="2" charset="0"/>
                <a:ea typeface="字魂70号-灵悦黑体" panose="00000500000000000000" pitchFamily="2" charset="-122"/>
                <a:cs typeface="经典综艺体简" panose="02010609000101010101" pitchFamily="49" charset="-122"/>
              </a:rPr>
              <a:t>KHỞI ĐỘNG</a:t>
            </a:r>
            <a:endParaRPr kumimoji="0" lang="zh-CN" altLang="en-US" sz="8000" b="1" i="0" u="none" strike="noStrike" kern="1200" cap="none" spc="0" normalizeH="0" baseline="0" noProof="0" dirty="0">
              <a:ln w="38100">
                <a:solidFill>
                  <a:srgbClr val="115722"/>
                </a:solidFill>
              </a:ln>
              <a:solidFill>
                <a:prstClr val="white"/>
              </a:solidFill>
              <a:effectLst>
                <a:innerShdw blurRad="63500" dist="50800" dir="13500000">
                  <a:prstClr val="black">
                    <a:alpha val="50000"/>
                  </a:prstClr>
                </a:innerShdw>
              </a:effectLst>
              <a:uLnTx/>
              <a:uFillTx/>
              <a:latin typeface="Coiny" panose="02000903060500060000" pitchFamily="2" charset="0"/>
              <a:ea typeface="字魂70号-灵悦黑体" panose="00000500000000000000" pitchFamily="2" charset="-122"/>
              <a:cs typeface="经典综艺体简" panose="02010609000101010101" pitchFamily="49" charset="-122"/>
            </a:endParaRPr>
          </a:p>
        </p:txBody>
      </p:sp>
    </p:spTree>
    <p:extLst>
      <p:ext uri="{BB962C8B-B14F-4D97-AF65-F5344CB8AC3E}">
        <p14:creationId xmlns:p14="http://schemas.microsoft.com/office/powerpoint/2010/main" val="7812645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CCA4D3-AE86-45CC-A372-E90801E9EF4F}"/>
              </a:ext>
            </a:extLst>
          </p:cNvPr>
          <p:cNvSpPr/>
          <p:nvPr/>
        </p:nvSpPr>
        <p:spPr>
          <a:xfrm>
            <a:off x="4341807" y="1665357"/>
            <a:ext cx="4716468" cy="70788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5" name="文本框 14">
            <a:extLst>
              <a:ext uri="{FF2B5EF4-FFF2-40B4-BE49-F238E27FC236}">
                <a16:creationId xmlns:a16="http://schemas.microsoft.com/office/drawing/2014/main" id="{20680984-2DC0-4FD4-B0C1-73976AB7B1DC}"/>
              </a:ext>
            </a:extLst>
          </p:cNvPr>
          <p:cNvSpPr txBox="1"/>
          <p:nvPr/>
        </p:nvSpPr>
        <p:spPr>
          <a:xfrm>
            <a:off x="1143323" y="832799"/>
            <a:ext cx="929607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Câu</a:t>
            </a:r>
            <a:r>
              <a:rPr kumimoji="0" lang="en-US" altLang="zh-CN" sz="3600" b="0" i="0" u="none" strike="noStrike" kern="1200" cap="none" spc="0" normalizeH="0" baseline="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 1. </a:t>
            </a:r>
            <a:r>
              <a:rPr lang="en-US" altLang="zh-CN" sz="3600" dirty="0" err="1">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Lễ</a:t>
            </a:r>
            <a:r>
              <a:rPr lang="en-US" altLang="zh-CN" sz="3600" dirty="0">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 </a:t>
            </a:r>
            <a:r>
              <a:rPr lang="en-US" altLang="zh-CN" sz="3600" dirty="0" err="1">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hội</a:t>
            </a:r>
            <a:r>
              <a:rPr lang="en-US" altLang="zh-CN" sz="3600" dirty="0">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 </a:t>
            </a:r>
            <a:r>
              <a:rPr lang="en-US" altLang="zh-CN" sz="3600" dirty="0" err="1">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Lồng</a:t>
            </a:r>
            <a:r>
              <a:rPr lang="en-US" altLang="zh-CN" sz="3600" dirty="0">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 </a:t>
            </a:r>
            <a:r>
              <a:rPr lang="en-US" altLang="zh-CN" sz="3600" dirty="0" err="1">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Tồng</a:t>
            </a:r>
            <a:r>
              <a:rPr lang="en-US" altLang="zh-CN" sz="3600" dirty="0">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 </a:t>
            </a:r>
            <a:r>
              <a:rPr lang="en-US" altLang="zh-CN" sz="3600" dirty="0" err="1">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còn</a:t>
            </a:r>
            <a:r>
              <a:rPr lang="en-US" altLang="zh-CN" sz="3600" dirty="0">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 </a:t>
            </a:r>
            <a:r>
              <a:rPr lang="en-US" altLang="zh-CN" sz="3600" dirty="0" err="1">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có</a:t>
            </a:r>
            <a:r>
              <a:rPr lang="en-US" altLang="zh-CN" sz="3600" dirty="0">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 </a:t>
            </a:r>
            <a:r>
              <a:rPr lang="en-US" altLang="zh-CN" sz="3600" dirty="0" err="1">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tên</a:t>
            </a:r>
            <a:r>
              <a:rPr lang="en-US" altLang="zh-CN" sz="3600" dirty="0">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 </a:t>
            </a:r>
            <a:r>
              <a:rPr lang="en-US" altLang="zh-CN" sz="3600" dirty="0" err="1">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gọi</a:t>
            </a:r>
            <a:r>
              <a:rPr lang="en-US" altLang="zh-CN" sz="3600" dirty="0">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 </a:t>
            </a:r>
            <a:r>
              <a:rPr lang="en-US" altLang="zh-CN" sz="3600" dirty="0" err="1">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khác</a:t>
            </a:r>
            <a:r>
              <a:rPr lang="en-US" altLang="zh-CN" sz="3600" dirty="0">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 </a:t>
            </a:r>
            <a:r>
              <a:rPr lang="en-US" altLang="zh-CN" sz="3600" dirty="0" err="1">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là</a:t>
            </a:r>
            <a:r>
              <a:rPr lang="en-US" altLang="zh-CN" sz="3600" dirty="0">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 </a:t>
            </a:r>
            <a:r>
              <a:rPr lang="en-US" altLang="zh-CN" sz="3600" dirty="0" err="1">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gì</a:t>
            </a:r>
            <a:r>
              <a:rPr kumimoji="0" lang="en-US" altLang="zh-CN" sz="3600" b="0" i="0" u="none" strike="noStrike" kern="1200" cap="none" spc="0" normalizeH="0" baseline="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a:t>
            </a:r>
            <a:endParaRPr kumimoji="0" lang="zh-CN" altLang="en-US" sz="3600" b="0" i="0" u="none" strike="noStrike" kern="1200" cap="none" spc="0" normalizeH="0" baseline="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endParaRPr>
          </a:p>
        </p:txBody>
      </p:sp>
      <p:pic>
        <p:nvPicPr>
          <p:cNvPr id="16" name="Picture 15">
            <a:hlinkClick r:id="rId3" action="ppaction://hlinksldjump"/>
            <a:extLst>
              <a:ext uri="{FF2B5EF4-FFF2-40B4-BE49-F238E27FC236}">
                <a16:creationId xmlns:a16="http://schemas.microsoft.com/office/drawing/2014/main" id="{43662F28-B784-42C7-8E35-CE0AB780D22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3520763" y="1665357"/>
            <a:ext cx="851524" cy="707886"/>
          </a:xfrm>
          <a:prstGeom prst="rect">
            <a:avLst/>
          </a:prstGeom>
        </p:spPr>
      </p:pic>
      <p:sp>
        <p:nvSpPr>
          <p:cNvPr id="17" name="文本框 14">
            <a:extLst>
              <a:ext uri="{FF2B5EF4-FFF2-40B4-BE49-F238E27FC236}">
                <a16:creationId xmlns:a16="http://schemas.microsoft.com/office/drawing/2014/main" id="{47EDCCD9-1A9C-4B7E-8751-70FF96627454}"/>
              </a:ext>
            </a:extLst>
          </p:cNvPr>
          <p:cNvSpPr txBox="1"/>
          <p:nvPr/>
        </p:nvSpPr>
        <p:spPr>
          <a:xfrm>
            <a:off x="4387527" y="1735313"/>
            <a:ext cx="5527998"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A. </a:t>
            </a:r>
            <a:r>
              <a:rPr kumimoji="0" lang="en-US" altLang="zh-CN" sz="4000" b="0" i="0" u="none" strike="noStrike" kern="1200" cap="none" spc="0" normalizeH="0" baseline="0" noProof="0" dirty="0" err="1">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Lễ</a:t>
            </a:r>
            <a:r>
              <a:rPr kumimoji="0" lang="en-US" altLang="zh-CN" sz="4000" b="0" i="0" u="none" strike="noStrike" kern="1200" cap="none" spc="0" normalizeH="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 </a:t>
            </a:r>
            <a:r>
              <a:rPr kumimoji="0" lang="en-US" altLang="zh-CN" sz="4000" b="0" i="0" u="none" strike="noStrike" kern="1200" cap="none" spc="0" normalizeH="0" noProof="0" dirty="0" err="1">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hội</a:t>
            </a:r>
            <a:r>
              <a:rPr kumimoji="0" lang="en-US" altLang="zh-CN" sz="4000" b="0" i="0" u="none" strike="noStrike" kern="1200" cap="none" spc="0" normalizeH="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 </a:t>
            </a:r>
            <a:r>
              <a:rPr kumimoji="0" lang="en-US" altLang="zh-CN" sz="4000" b="0" i="0" u="none" strike="noStrike" kern="1200" cap="none" spc="0" normalizeH="0" noProof="0" dirty="0" err="1">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xuống</a:t>
            </a:r>
            <a:r>
              <a:rPr kumimoji="0" lang="en-US" altLang="zh-CN" sz="4000" b="0" i="0" u="none" strike="noStrike" kern="1200" cap="none" spc="0" normalizeH="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 </a:t>
            </a:r>
            <a:r>
              <a:rPr kumimoji="0" lang="en-US" altLang="zh-CN" sz="4000" b="0" i="0" u="none" strike="noStrike" kern="1200" cap="none" spc="0" normalizeH="0" noProof="0" dirty="0" err="1">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đồng</a:t>
            </a:r>
            <a:endParaRPr kumimoji="0" lang="zh-CN" altLang="en-US" sz="4000" b="0" i="0" u="none" strike="noStrike" kern="1200" cap="none" spc="0" normalizeH="0" baseline="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endParaRPr>
          </a:p>
        </p:txBody>
      </p:sp>
      <p:pic>
        <p:nvPicPr>
          <p:cNvPr id="18" name="Picture 17">
            <a:extLst>
              <a:ext uri="{FF2B5EF4-FFF2-40B4-BE49-F238E27FC236}">
                <a16:creationId xmlns:a16="http://schemas.microsoft.com/office/drawing/2014/main" id="{0AA2155D-6489-4C42-AE54-E84FFB25F04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3475043" y="2513155"/>
            <a:ext cx="851524" cy="707886"/>
          </a:xfrm>
          <a:prstGeom prst="rect">
            <a:avLst/>
          </a:prstGeom>
        </p:spPr>
      </p:pic>
      <p:sp>
        <p:nvSpPr>
          <p:cNvPr id="19" name="文本框 14">
            <a:extLst>
              <a:ext uri="{FF2B5EF4-FFF2-40B4-BE49-F238E27FC236}">
                <a16:creationId xmlns:a16="http://schemas.microsoft.com/office/drawing/2014/main" id="{8ED9FEEE-F174-4A1F-B567-12B5FDA36391}"/>
              </a:ext>
            </a:extLst>
          </p:cNvPr>
          <p:cNvSpPr txBox="1"/>
          <p:nvPr/>
        </p:nvSpPr>
        <p:spPr>
          <a:xfrm>
            <a:off x="4341807" y="2513155"/>
            <a:ext cx="4040193" cy="707886"/>
          </a:xfrm>
          <a:prstGeom prst="rect">
            <a:avLst/>
          </a:prstGeom>
          <a:noFill/>
        </p:spPr>
        <p:txBody>
          <a:bodyPr wrap="square" rtlCol="0">
            <a:spAutoFit/>
          </a:bodyPr>
          <a:lstStyle/>
          <a:p>
            <a:pPr lvl="0" defTabSz="457200"/>
            <a:r>
              <a:rPr kumimoji="0" lang="en-US" altLang="zh-CN" sz="4000" b="0" i="0" u="none" strike="noStrike" kern="1200" cap="none" spc="0" normalizeH="0" baseline="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B. </a:t>
            </a:r>
            <a:r>
              <a:rPr lang="en-US" altLang="zh-CN" sz="4000" dirty="0" err="1">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Lễ</a:t>
            </a:r>
            <a:r>
              <a:rPr lang="en-US" altLang="zh-CN" sz="4000" dirty="0">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 </a:t>
            </a:r>
            <a:r>
              <a:rPr lang="en-US" altLang="zh-CN" sz="4000" dirty="0" err="1">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hội</a:t>
            </a:r>
            <a:r>
              <a:rPr lang="en-US" altLang="zh-CN" sz="4000" dirty="0">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 </a:t>
            </a:r>
            <a:r>
              <a:rPr lang="en-US" altLang="zh-CN" sz="4000" dirty="0" err="1">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ra</a:t>
            </a:r>
            <a:r>
              <a:rPr lang="en-US" altLang="zh-CN" sz="4000" dirty="0">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 </a:t>
            </a:r>
            <a:r>
              <a:rPr lang="en-US" altLang="zh-CN" sz="4000" dirty="0" err="1">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đồng</a:t>
            </a:r>
            <a:endParaRPr kumimoji="0" lang="zh-CN" altLang="en-US" sz="4000" b="0" i="0" u="none" strike="noStrike" kern="1200" cap="none" spc="0" normalizeH="0" baseline="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endParaRPr>
          </a:p>
        </p:txBody>
      </p:sp>
      <p:pic>
        <p:nvPicPr>
          <p:cNvPr id="20" name="Picture 19">
            <a:extLst>
              <a:ext uri="{FF2B5EF4-FFF2-40B4-BE49-F238E27FC236}">
                <a16:creationId xmlns:a16="http://schemas.microsoft.com/office/drawing/2014/main" id="{F2082FD1-5235-4E3C-A8F5-AC9FC39AC6F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3505523" y="3360953"/>
            <a:ext cx="851524" cy="707886"/>
          </a:xfrm>
          <a:prstGeom prst="rect">
            <a:avLst/>
          </a:prstGeom>
        </p:spPr>
      </p:pic>
      <p:sp>
        <p:nvSpPr>
          <p:cNvPr id="21" name="文本框 14">
            <a:extLst>
              <a:ext uri="{FF2B5EF4-FFF2-40B4-BE49-F238E27FC236}">
                <a16:creationId xmlns:a16="http://schemas.microsoft.com/office/drawing/2014/main" id="{38AE3FFD-A8E6-4E6F-9D9F-F93F7FB28653}"/>
              </a:ext>
            </a:extLst>
          </p:cNvPr>
          <p:cNvSpPr txBox="1"/>
          <p:nvPr/>
        </p:nvSpPr>
        <p:spPr>
          <a:xfrm>
            <a:off x="4372287" y="3360953"/>
            <a:ext cx="5552763" cy="707886"/>
          </a:xfrm>
          <a:prstGeom prst="rect">
            <a:avLst/>
          </a:prstGeom>
          <a:noFill/>
        </p:spPr>
        <p:txBody>
          <a:bodyPr wrap="square" rtlCol="0">
            <a:spAutoFit/>
          </a:bodyPr>
          <a:lstStyle/>
          <a:p>
            <a:pPr lvl="0" defTabSz="457200"/>
            <a:r>
              <a:rPr kumimoji="0" lang="en-US" altLang="zh-CN" sz="4000" b="0" i="0" u="none" strike="noStrike" kern="1200" cap="none" spc="0" normalizeH="0" baseline="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C. </a:t>
            </a:r>
            <a:r>
              <a:rPr lang="en-US" altLang="zh-CN" sz="4000" dirty="0" err="1">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Lễ</a:t>
            </a:r>
            <a:r>
              <a:rPr lang="en-US" altLang="zh-CN" sz="4000" dirty="0">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 </a:t>
            </a:r>
            <a:r>
              <a:rPr lang="en-US" altLang="zh-CN" sz="4000" dirty="0" err="1">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hội</a:t>
            </a:r>
            <a:r>
              <a:rPr lang="en-US" altLang="zh-CN" sz="4000" dirty="0">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 </a:t>
            </a:r>
            <a:r>
              <a:rPr lang="en-US" altLang="zh-CN" sz="4000" dirty="0" err="1">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Lồng</a:t>
            </a:r>
            <a:r>
              <a:rPr lang="en-US" altLang="zh-CN" sz="4000" dirty="0">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 </a:t>
            </a:r>
            <a:r>
              <a:rPr lang="en-US" altLang="zh-CN" sz="4000" dirty="0" err="1">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Cồng</a:t>
            </a:r>
            <a:endParaRPr kumimoji="0" lang="zh-CN" altLang="en-US" sz="4000" b="0" i="0" u="none" strike="noStrike" kern="1200" cap="none" spc="0" normalizeH="0" baseline="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endParaRPr>
          </a:p>
        </p:txBody>
      </p:sp>
      <p:pic>
        <p:nvPicPr>
          <p:cNvPr id="22" name="Picture 21">
            <a:extLst>
              <a:ext uri="{FF2B5EF4-FFF2-40B4-BE49-F238E27FC236}">
                <a16:creationId xmlns:a16="http://schemas.microsoft.com/office/drawing/2014/main" id="{CD859764-118D-47E6-B27B-BA490F10280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3520763" y="4208751"/>
            <a:ext cx="851524" cy="707886"/>
          </a:xfrm>
          <a:prstGeom prst="rect">
            <a:avLst/>
          </a:prstGeom>
        </p:spPr>
      </p:pic>
      <p:sp>
        <p:nvSpPr>
          <p:cNvPr id="23" name="文本框 14">
            <a:extLst>
              <a:ext uri="{FF2B5EF4-FFF2-40B4-BE49-F238E27FC236}">
                <a16:creationId xmlns:a16="http://schemas.microsoft.com/office/drawing/2014/main" id="{DDB66195-0020-4D49-A906-1EF0E624017C}"/>
              </a:ext>
            </a:extLst>
          </p:cNvPr>
          <p:cNvSpPr txBox="1"/>
          <p:nvPr/>
        </p:nvSpPr>
        <p:spPr>
          <a:xfrm>
            <a:off x="4387527" y="4208751"/>
            <a:ext cx="4880298"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D. </a:t>
            </a:r>
            <a:r>
              <a:rPr kumimoji="0" lang="en-US" altLang="zh-CN" sz="4000" b="0" i="0" u="none" strike="noStrike" kern="1200" cap="none" spc="0" normalizeH="0" baseline="0" noProof="0" dirty="0" err="1">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Lễ</a:t>
            </a:r>
            <a:r>
              <a:rPr kumimoji="0" lang="en-US" altLang="zh-CN" sz="4000" b="0" i="0" u="none" strike="noStrike" kern="1200" cap="none" spc="0" normalizeH="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 </a:t>
            </a:r>
            <a:r>
              <a:rPr kumimoji="0" lang="en-US" altLang="zh-CN" sz="4000" b="0" i="0" u="none" strike="noStrike" kern="1200" cap="none" spc="0" normalizeH="0" noProof="0" dirty="0" err="1">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hội</a:t>
            </a:r>
            <a:r>
              <a:rPr kumimoji="0" lang="en-US" altLang="zh-CN" sz="4000" b="0" i="0" u="none" strike="noStrike" kern="1200" cap="none" spc="0" normalizeH="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 </a:t>
            </a:r>
            <a:r>
              <a:rPr kumimoji="0" lang="en-US" altLang="zh-CN" sz="4000" b="0" i="0" u="none" strike="noStrike" kern="1200" cap="none" spc="0" normalizeH="0" noProof="0" dirty="0" err="1">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Tồng</a:t>
            </a:r>
            <a:r>
              <a:rPr kumimoji="0" lang="en-US" altLang="zh-CN" sz="4000" b="0" i="0" u="none" strike="noStrike" kern="1200" cap="none" spc="0" normalizeH="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 </a:t>
            </a:r>
            <a:r>
              <a:rPr kumimoji="0" lang="en-US" altLang="zh-CN" sz="4000" b="0" i="0" u="none" strike="noStrike" kern="1200" cap="none" spc="0" normalizeH="0" noProof="0" dirty="0" err="1">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Lồng</a:t>
            </a:r>
            <a:endParaRPr kumimoji="0" lang="zh-CN" altLang="en-US" sz="4000" b="0" i="0" u="none" strike="noStrike" kern="1200" cap="none" spc="0" normalizeH="0" baseline="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endParaRPr>
          </a:p>
        </p:txBody>
      </p:sp>
    </p:spTree>
    <p:extLst>
      <p:ext uri="{BB962C8B-B14F-4D97-AF65-F5344CB8AC3E}">
        <p14:creationId xmlns:p14="http://schemas.microsoft.com/office/powerpoint/2010/main" val="1276828973"/>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P spid="17" grpId="0"/>
      <p:bldP spid="19" grpId="0"/>
      <p:bldP spid="21"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885F131-A087-40FB-913B-DD3E1E4B196F}"/>
              </a:ext>
            </a:extLst>
          </p:cNvPr>
          <p:cNvSpPr/>
          <p:nvPr/>
        </p:nvSpPr>
        <p:spPr>
          <a:xfrm>
            <a:off x="4387528" y="4208751"/>
            <a:ext cx="2670498" cy="70788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5" name="文本框 14">
            <a:extLst>
              <a:ext uri="{FF2B5EF4-FFF2-40B4-BE49-F238E27FC236}">
                <a16:creationId xmlns:a16="http://schemas.microsoft.com/office/drawing/2014/main" id="{20680984-2DC0-4FD4-B0C1-73976AB7B1DC}"/>
              </a:ext>
            </a:extLst>
          </p:cNvPr>
          <p:cNvSpPr txBox="1"/>
          <p:nvPr/>
        </p:nvSpPr>
        <p:spPr>
          <a:xfrm>
            <a:off x="1299211" y="303209"/>
            <a:ext cx="8549639"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Câu</a:t>
            </a:r>
            <a:r>
              <a:rPr kumimoji="0" lang="en-US" altLang="zh-CN" sz="4000" b="0" i="0" u="none" strike="noStrike" kern="1200" cap="none" spc="0" normalizeH="0" baseline="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 2. </a:t>
            </a:r>
            <a:r>
              <a:rPr lang="en-US" altLang="zh-CN" sz="4000" dirty="0" err="1">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Đâu</a:t>
            </a:r>
            <a:r>
              <a:rPr lang="en-US" altLang="zh-CN" sz="4000" dirty="0">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 </a:t>
            </a:r>
            <a:r>
              <a:rPr lang="en-US" altLang="zh-CN" sz="4000" dirty="0" err="1">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là</a:t>
            </a:r>
            <a:r>
              <a:rPr lang="en-US" altLang="zh-CN" sz="4000" dirty="0">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 </a:t>
            </a:r>
            <a:r>
              <a:rPr lang="en-US" altLang="zh-CN" sz="4000" dirty="0" err="1">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tên</a:t>
            </a:r>
            <a:r>
              <a:rPr lang="en-US" altLang="zh-CN" sz="4000" dirty="0">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 </a:t>
            </a:r>
            <a:r>
              <a:rPr lang="en-US" altLang="zh-CN" sz="4000" dirty="0" err="1">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một</a:t>
            </a:r>
            <a:r>
              <a:rPr lang="en-US" altLang="zh-CN" sz="4000" dirty="0">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 </a:t>
            </a:r>
            <a:r>
              <a:rPr lang="en-US" altLang="zh-CN" sz="4000" dirty="0" err="1">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chợ</a:t>
            </a:r>
            <a:r>
              <a:rPr lang="en-US" altLang="zh-CN" sz="4000" dirty="0">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 </a:t>
            </a:r>
            <a:r>
              <a:rPr lang="en-US" altLang="zh-CN" sz="4000" dirty="0" err="1">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phiên</a:t>
            </a:r>
            <a:r>
              <a:rPr lang="en-US" altLang="zh-CN" sz="4000" dirty="0">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 </a:t>
            </a:r>
            <a:r>
              <a:rPr lang="en-US" altLang="zh-CN" sz="4000" dirty="0" err="1">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nổi</a:t>
            </a:r>
            <a:r>
              <a:rPr lang="en-US" altLang="zh-CN" sz="4000" dirty="0">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 </a:t>
            </a:r>
            <a:r>
              <a:rPr lang="en-US" altLang="zh-CN" sz="4000" dirty="0" err="1">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tiếng</a:t>
            </a:r>
            <a:r>
              <a:rPr lang="en-US" altLang="zh-CN" sz="4000" dirty="0">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 ở </a:t>
            </a:r>
            <a:r>
              <a:rPr lang="en-US" altLang="zh-CN" sz="4000" dirty="0" err="1">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Lào</a:t>
            </a:r>
            <a:r>
              <a:rPr lang="en-US" altLang="zh-CN" sz="4000" dirty="0">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 Cai</a:t>
            </a:r>
            <a:r>
              <a:rPr kumimoji="0" lang="en-US" altLang="zh-CN" sz="4000" b="0" i="0" u="none" strike="noStrike" kern="1200" cap="none" spc="0" normalizeH="0" baseline="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a:t>
            </a:r>
            <a:endParaRPr kumimoji="0" lang="zh-CN" altLang="en-US" sz="4000" b="0" i="0" u="none" strike="noStrike" kern="1200" cap="none" spc="0" normalizeH="0" baseline="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endParaRPr>
          </a:p>
        </p:txBody>
      </p:sp>
      <p:pic>
        <p:nvPicPr>
          <p:cNvPr id="16" name="Picture 15">
            <a:extLst>
              <a:ext uri="{FF2B5EF4-FFF2-40B4-BE49-F238E27FC236}">
                <a16:creationId xmlns:a16="http://schemas.microsoft.com/office/drawing/2014/main" id="{43662F28-B784-42C7-8E35-CE0AB780D22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3520763" y="1665357"/>
            <a:ext cx="851524" cy="707886"/>
          </a:xfrm>
          <a:prstGeom prst="rect">
            <a:avLst/>
          </a:prstGeom>
        </p:spPr>
      </p:pic>
      <p:sp>
        <p:nvSpPr>
          <p:cNvPr id="17" name="文本框 14">
            <a:extLst>
              <a:ext uri="{FF2B5EF4-FFF2-40B4-BE49-F238E27FC236}">
                <a16:creationId xmlns:a16="http://schemas.microsoft.com/office/drawing/2014/main" id="{47EDCCD9-1A9C-4B7E-8751-70FF96627454}"/>
              </a:ext>
            </a:extLst>
          </p:cNvPr>
          <p:cNvSpPr txBox="1"/>
          <p:nvPr/>
        </p:nvSpPr>
        <p:spPr>
          <a:xfrm>
            <a:off x="4372287" y="1665357"/>
            <a:ext cx="404019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A. </a:t>
            </a:r>
            <a:r>
              <a:rPr kumimoji="0" lang="en-US" altLang="zh-CN" sz="4000" b="0" i="0" u="none" strike="noStrike" kern="1200" cap="none" spc="0" normalizeH="0" baseline="0" noProof="0" dirty="0" err="1">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Bắc</a:t>
            </a:r>
            <a:r>
              <a:rPr kumimoji="0" lang="en-US" altLang="zh-CN" sz="4000" b="0" i="0" u="none" strike="noStrike" kern="1200" cap="none" spc="0" normalizeH="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 Giang</a:t>
            </a:r>
            <a:endParaRPr kumimoji="0" lang="zh-CN" altLang="en-US" sz="4000" b="0" i="0" u="none" strike="noStrike" kern="1200" cap="none" spc="0" normalizeH="0" baseline="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endParaRPr>
          </a:p>
        </p:txBody>
      </p:sp>
      <p:pic>
        <p:nvPicPr>
          <p:cNvPr id="18" name="Picture 17">
            <a:extLst>
              <a:ext uri="{FF2B5EF4-FFF2-40B4-BE49-F238E27FC236}">
                <a16:creationId xmlns:a16="http://schemas.microsoft.com/office/drawing/2014/main" id="{0AA2155D-6489-4C42-AE54-E84FFB25F04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3475043" y="2513155"/>
            <a:ext cx="851524" cy="707886"/>
          </a:xfrm>
          <a:prstGeom prst="rect">
            <a:avLst/>
          </a:prstGeom>
        </p:spPr>
      </p:pic>
      <p:sp>
        <p:nvSpPr>
          <p:cNvPr id="19" name="文本框 14">
            <a:extLst>
              <a:ext uri="{FF2B5EF4-FFF2-40B4-BE49-F238E27FC236}">
                <a16:creationId xmlns:a16="http://schemas.microsoft.com/office/drawing/2014/main" id="{8ED9FEEE-F174-4A1F-B567-12B5FDA36391}"/>
              </a:ext>
            </a:extLst>
          </p:cNvPr>
          <p:cNvSpPr txBox="1"/>
          <p:nvPr/>
        </p:nvSpPr>
        <p:spPr>
          <a:xfrm>
            <a:off x="4341807" y="2513155"/>
            <a:ext cx="620427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B. </a:t>
            </a:r>
            <a:r>
              <a:rPr kumimoji="0" lang="en-US" altLang="zh-CN" sz="4000" b="0" i="0" u="none" strike="noStrike" kern="1200" cap="none" spc="0" normalizeH="0" baseline="0" noProof="0" dirty="0" err="1">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Bắc</a:t>
            </a:r>
            <a:r>
              <a:rPr kumimoji="0" lang="en-US" altLang="zh-CN" sz="4000" b="0" i="0" u="none" strike="noStrike" kern="1200" cap="none" spc="0" normalizeH="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 </a:t>
            </a:r>
            <a:r>
              <a:rPr kumimoji="0" lang="en-US" altLang="zh-CN" sz="4000" b="0" i="0" u="none" strike="noStrike" kern="1200" cap="none" spc="0" normalizeH="0" noProof="0" dirty="0" err="1">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Cạn</a:t>
            </a:r>
            <a:endParaRPr kumimoji="0" lang="zh-CN" altLang="en-US" sz="4000" b="0" i="0" u="none" strike="noStrike" kern="1200" cap="none" spc="0" normalizeH="0" baseline="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endParaRPr>
          </a:p>
        </p:txBody>
      </p:sp>
      <p:pic>
        <p:nvPicPr>
          <p:cNvPr id="20" name="Picture 19">
            <a:extLst>
              <a:ext uri="{FF2B5EF4-FFF2-40B4-BE49-F238E27FC236}">
                <a16:creationId xmlns:a16="http://schemas.microsoft.com/office/drawing/2014/main" id="{F2082FD1-5235-4E3C-A8F5-AC9FC39AC6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3505523" y="3360953"/>
            <a:ext cx="851524" cy="707886"/>
          </a:xfrm>
          <a:prstGeom prst="rect">
            <a:avLst/>
          </a:prstGeom>
        </p:spPr>
      </p:pic>
      <p:sp>
        <p:nvSpPr>
          <p:cNvPr id="21" name="文本框 14">
            <a:extLst>
              <a:ext uri="{FF2B5EF4-FFF2-40B4-BE49-F238E27FC236}">
                <a16:creationId xmlns:a16="http://schemas.microsoft.com/office/drawing/2014/main" id="{38AE3FFD-A8E6-4E6F-9D9F-F93F7FB28653}"/>
              </a:ext>
            </a:extLst>
          </p:cNvPr>
          <p:cNvSpPr txBox="1"/>
          <p:nvPr/>
        </p:nvSpPr>
        <p:spPr>
          <a:xfrm>
            <a:off x="4372287" y="3360953"/>
            <a:ext cx="536607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C. </a:t>
            </a:r>
            <a:r>
              <a:rPr kumimoji="0" lang="en-US" altLang="zh-CN" sz="4000" b="0" i="0" u="none" strike="noStrike" kern="1200" cap="none" spc="0" normalizeH="0" baseline="0" noProof="0" dirty="0" err="1">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Tây</a:t>
            </a:r>
            <a:r>
              <a:rPr kumimoji="0" lang="en-US" altLang="zh-CN" sz="4000" b="0" i="0" u="none" strike="noStrike" kern="1200" cap="none" spc="0" normalizeH="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 </a:t>
            </a:r>
            <a:r>
              <a:rPr kumimoji="0" lang="en-US" altLang="zh-CN" sz="4000" b="0" i="0" u="none" strike="noStrike" kern="1200" cap="none" spc="0" normalizeH="0" noProof="0" dirty="0" err="1">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Bắc</a:t>
            </a:r>
            <a:endParaRPr kumimoji="0" lang="zh-CN" altLang="en-US" sz="4000" b="0" i="0" u="none" strike="noStrike" kern="1200" cap="none" spc="0" normalizeH="0" baseline="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endParaRPr>
          </a:p>
        </p:txBody>
      </p:sp>
      <p:pic>
        <p:nvPicPr>
          <p:cNvPr id="22" name="Picture 21">
            <a:hlinkClick r:id="rId5" action="ppaction://hlinksldjump"/>
            <a:extLst>
              <a:ext uri="{FF2B5EF4-FFF2-40B4-BE49-F238E27FC236}">
                <a16:creationId xmlns:a16="http://schemas.microsoft.com/office/drawing/2014/main" id="{CD859764-118D-47E6-B27B-BA490F1028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3520763" y="4208751"/>
            <a:ext cx="851524" cy="707886"/>
          </a:xfrm>
          <a:prstGeom prst="rect">
            <a:avLst/>
          </a:prstGeom>
        </p:spPr>
      </p:pic>
      <p:sp>
        <p:nvSpPr>
          <p:cNvPr id="23" name="文本框 14">
            <a:extLst>
              <a:ext uri="{FF2B5EF4-FFF2-40B4-BE49-F238E27FC236}">
                <a16:creationId xmlns:a16="http://schemas.microsoft.com/office/drawing/2014/main" id="{DDB66195-0020-4D49-A906-1EF0E624017C}"/>
              </a:ext>
            </a:extLst>
          </p:cNvPr>
          <p:cNvSpPr txBox="1"/>
          <p:nvPr/>
        </p:nvSpPr>
        <p:spPr>
          <a:xfrm>
            <a:off x="4387527" y="4208751"/>
            <a:ext cx="290862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D. </a:t>
            </a:r>
            <a:r>
              <a:rPr kumimoji="0" lang="en-US" altLang="zh-CN" sz="4000" b="0" i="0" u="none" strike="noStrike" kern="1200" cap="none" spc="0" normalizeH="0" baseline="0" noProof="0" dirty="0" err="1">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Bắc</a:t>
            </a:r>
            <a:r>
              <a:rPr kumimoji="0" lang="en-US" altLang="zh-CN" sz="4000" b="0" i="0" u="none" strike="noStrike" kern="1200" cap="none" spc="0" normalizeH="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 Hà</a:t>
            </a:r>
            <a:endParaRPr kumimoji="0" lang="zh-CN" altLang="en-US" sz="4000" b="0" i="0" u="none" strike="noStrike" kern="1200" cap="none" spc="0" normalizeH="0" baseline="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endParaRPr>
          </a:p>
        </p:txBody>
      </p:sp>
      <p:pic>
        <p:nvPicPr>
          <p:cNvPr id="12" name="Picture 11">
            <a:extLst>
              <a:ext uri="{FF2B5EF4-FFF2-40B4-BE49-F238E27FC236}">
                <a16:creationId xmlns:a16="http://schemas.microsoft.com/office/drawing/2014/main" id="{97524AE4-2834-4CE3-A40D-D5FB9170933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3505523" y="3367720"/>
            <a:ext cx="851524" cy="707886"/>
          </a:xfrm>
          <a:prstGeom prst="rect">
            <a:avLst/>
          </a:prstGeom>
        </p:spPr>
      </p:pic>
      <p:pic>
        <p:nvPicPr>
          <p:cNvPr id="13" name="Picture 12">
            <a:hlinkClick r:id="rId5" action="ppaction://hlinksldjump"/>
            <a:extLst>
              <a:ext uri="{FF2B5EF4-FFF2-40B4-BE49-F238E27FC236}">
                <a16:creationId xmlns:a16="http://schemas.microsoft.com/office/drawing/2014/main" id="{8057B231-6F00-45E1-80FB-914B2CF4865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3520763" y="4215518"/>
            <a:ext cx="851524" cy="707886"/>
          </a:xfrm>
          <a:prstGeom prst="rect">
            <a:avLst/>
          </a:prstGeom>
        </p:spPr>
      </p:pic>
    </p:spTree>
    <p:extLst>
      <p:ext uri="{BB962C8B-B14F-4D97-AF65-F5344CB8AC3E}">
        <p14:creationId xmlns:p14="http://schemas.microsoft.com/office/powerpoint/2010/main" val="2148444112"/>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P spid="17" grpId="0"/>
      <p:bldP spid="19" grpId="0"/>
      <p:bldP spid="21"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9E2BD29-5614-43A6-8427-AC4F78B2BAEC}"/>
              </a:ext>
            </a:extLst>
          </p:cNvPr>
          <p:cNvSpPr/>
          <p:nvPr/>
        </p:nvSpPr>
        <p:spPr>
          <a:xfrm>
            <a:off x="2479190" y="3280134"/>
            <a:ext cx="7101690" cy="70788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5" name="文本框 14">
            <a:extLst>
              <a:ext uri="{FF2B5EF4-FFF2-40B4-BE49-F238E27FC236}">
                <a16:creationId xmlns:a16="http://schemas.microsoft.com/office/drawing/2014/main" id="{20680984-2DC0-4FD4-B0C1-73976AB7B1DC}"/>
              </a:ext>
            </a:extLst>
          </p:cNvPr>
          <p:cNvSpPr txBox="1"/>
          <p:nvPr/>
        </p:nvSpPr>
        <p:spPr>
          <a:xfrm>
            <a:off x="1000448" y="423224"/>
            <a:ext cx="9296077"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Câu</a:t>
            </a:r>
            <a:r>
              <a:rPr kumimoji="0" lang="en-US" altLang="zh-CN" sz="4000" b="0" i="0" u="none" strike="noStrike" kern="1200" cap="none" spc="0" normalizeH="0" baseline="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 3. </a:t>
            </a:r>
            <a:r>
              <a:rPr kumimoji="0" lang="en-US" altLang="zh-CN" sz="4000" b="0" i="0" u="none" strike="noStrike" kern="1200" cap="none" spc="0" normalizeH="0" baseline="0" noProof="0" dirty="0" err="1">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Lễ</a:t>
            </a:r>
            <a:r>
              <a:rPr kumimoji="0" lang="en-US" altLang="zh-CN" sz="4000" b="0" i="0" u="none" strike="noStrike" kern="1200" cap="none" spc="0" normalizeH="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 </a:t>
            </a:r>
            <a:r>
              <a:rPr kumimoji="0" lang="en-US" altLang="zh-CN" sz="4000" b="0" i="0" u="none" strike="noStrike" kern="1200" cap="none" spc="0" normalizeH="0" noProof="0" dirty="0" err="1">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hội</a:t>
            </a:r>
            <a:r>
              <a:rPr kumimoji="0" lang="en-US" altLang="zh-CN" sz="4000" b="0" i="0" u="none" strike="noStrike" kern="1200" cap="none" spc="0" normalizeH="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 </a:t>
            </a:r>
            <a:r>
              <a:rPr kumimoji="0" lang="en-US" altLang="zh-CN" sz="4000" b="0" i="0" u="none" strike="noStrike" kern="1200" cap="none" spc="0" normalizeH="0" noProof="0" dirty="0" err="1">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Lồng</a:t>
            </a:r>
            <a:r>
              <a:rPr kumimoji="0" lang="en-US" altLang="zh-CN" sz="4000" b="0" i="0" u="none" strike="noStrike" kern="1200" cap="none" spc="0" normalizeH="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 </a:t>
            </a:r>
            <a:r>
              <a:rPr kumimoji="0" lang="en-US" altLang="zh-CN" sz="4000" b="0" i="0" u="none" strike="noStrike" kern="1200" cap="none" spc="0" normalizeH="0" noProof="0" dirty="0" err="1">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Tồng</a:t>
            </a:r>
            <a:r>
              <a:rPr kumimoji="0" lang="en-US" altLang="zh-CN" sz="4000" b="0" i="0" u="none" strike="noStrike" kern="1200" cap="none" spc="0" normalizeH="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 </a:t>
            </a:r>
            <a:r>
              <a:rPr kumimoji="0" lang="en-US" altLang="zh-CN" sz="4000" b="0" i="0" u="none" strike="noStrike" kern="1200" cap="none" spc="0" normalizeH="0" noProof="0" dirty="0" err="1">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thường</a:t>
            </a:r>
            <a:r>
              <a:rPr kumimoji="0" lang="en-US" altLang="zh-CN" sz="4000" b="0" i="0" u="none" strike="noStrike" kern="1200" cap="none" spc="0" normalizeH="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 </a:t>
            </a:r>
            <a:r>
              <a:rPr kumimoji="0" lang="en-US" altLang="zh-CN" sz="4000" b="0" i="0" u="none" strike="noStrike" kern="1200" cap="none" spc="0" normalizeH="0" noProof="0" dirty="0" err="1">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được</a:t>
            </a:r>
            <a:r>
              <a:rPr kumimoji="0" lang="en-US" altLang="zh-CN" sz="4000" b="0" i="0" u="none" strike="noStrike" kern="1200" cap="none" spc="0" normalizeH="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 </a:t>
            </a:r>
            <a:r>
              <a:rPr kumimoji="0" lang="en-US" altLang="zh-CN" sz="4000" b="0" i="0" u="none" strike="noStrike" kern="1200" cap="none" spc="0" normalizeH="0" noProof="0" dirty="0" err="1">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tổ</a:t>
            </a:r>
            <a:r>
              <a:rPr kumimoji="0" lang="en-US" altLang="zh-CN" sz="4000" b="0" i="0" u="none" strike="noStrike" kern="1200" cap="none" spc="0" normalizeH="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 </a:t>
            </a:r>
            <a:r>
              <a:rPr kumimoji="0" lang="en-US" altLang="zh-CN" sz="4000" b="0" i="0" u="none" strike="noStrike" kern="1200" cap="none" spc="0" normalizeH="0" noProof="0" dirty="0" err="1">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chức</a:t>
            </a:r>
            <a:r>
              <a:rPr kumimoji="0" lang="en-US" altLang="zh-CN" sz="4000" b="0" i="0" u="none" strike="noStrike" kern="1200" cap="none" spc="0" normalizeH="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 </a:t>
            </a:r>
            <a:r>
              <a:rPr kumimoji="0" lang="en-US" altLang="zh-CN" sz="4000" b="0" i="0" u="none" strike="noStrike" kern="1200" cap="none" spc="0" normalizeH="0" noProof="0" dirty="0" err="1">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vào</a:t>
            </a:r>
            <a:r>
              <a:rPr kumimoji="0" lang="en-US" altLang="zh-CN" sz="4000" b="0" i="0" u="none" strike="noStrike" kern="1200" cap="none" spc="0" normalizeH="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 </a:t>
            </a:r>
            <a:r>
              <a:rPr kumimoji="0" lang="en-US" altLang="zh-CN" sz="4000" b="0" i="0" u="none" strike="noStrike" kern="1200" cap="none" spc="0" normalizeH="0" noProof="0" dirty="0" err="1">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mùa</a:t>
            </a:r>
            <a:r>
              <a:rPr kumimoji="0" lang="en-US" altLang="zh-CN" sz="4000" b="0" i="0" u="none" strike="noStrike" kern="1200" cap="none" spc="0" normalizeH="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 </a:t>
            </a:r>
            <a:r>
              <a:rPr kumimoji="0" lang="en-US" altLang="zh-CN" sz="4000" b="0" i="0" u="none" strike="noStrike" kern="1200" cap="none" spc="0" normalizeH="0" noProof="0" dirty="0" err="1">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nào</a:t>
            </a:r>
            <a:r>
              <a:rPr kumimoji="0" lang="en-US" altLang="zh-CN" sz="4000" b="0" i="0" u="none" strike="noStrike" kern="1200" cap="none" spc="0" normalizeH="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a:t>
            </a:r>
            <a:endParaRPr kumimoji="0" lang="zh-CN" altLang="en-US" sz="4000" b="0" i="0" u="none" strike="noStrike" kern="1200" cap="none" spc="0" normalizeH="0" baseline="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endParaRPr>
          </a:p>
        </p:txBody>
      </p:sp>
      <p:pic>
        <p:nvPicPr>
          <p:cNvPr id="16" name="Picture 15">
            <a:extLst>
              <a:ext uri="{FF2B5EF4-FFF2-40B4-BE49-F238E27FC236}">
                <a16:creationId xmlns:a16="http://schemas.microsoft.com/office/drawing/2014/main" id="{43662F28-B784-42C7-8E35-CE0AB780D22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1600523" y="1625349"/>
            <a:ext cx="851524" cy="707886"/>
          </a:xfrm>
          <a:prstGeom prst="rect">
            <a:avLst/>
          </a:prstGeom>
        </p:spPr>
      </p:pic>
      <p:sp>
        <p:nvSpPr>
          <p:cNvPr id="17" name="文本框 14">
            <a:extLst>
              <a:ext uri="{FF2B5EF4-FFF2-40B4-BE49-F238E27FC236}">
                <a16:creationId xmlns:a16="http://schemas.microsoft.com/office/drawing/2014/main" id="{47EDCCD9-1A9C-4B7E-8751-70FF96627454}"/>
              </a:ext>
            </a:extLst>
          </p:cNvPr>
          <p:cNvSpPr txBox="1"/>
          <p:nvPr/>
        </p:nvSpPr>
        <p:spPr>
          <a:xfrm>
            <a:off x="2452047" y="1625349"/>
            <a:ext cx="781971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A. </a:t>
            </a:r>
            <a:r>
              <a:rPr kumimoji="0" lang="en-US" altLang="zh-CN" sz="4000" b="0" i="0" u="none" strike="noStrike" kern="1200" cap="none" spc="0" normalizeH="0" baseline="0" noProof="0" dirty="0" err="1">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Mùa</a:t>
            </a:r>
            <a:r>
              <a:rPr kumimoji="0" lang="en-US" altLang="zh-CN" sz="4000" b="0" i="0" u="none" strike="noStrike" kern="1200" cap="none" spc="0" normalizeH="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 </a:t>
            </a:r>
            <a:r>
              <a:rPr kumimoji="0" lang="en-US" altLang="zh-CN" sz="4000" b="0" i="0" u="none" strike="noStrike" kern="1200" cap="none" spc="0" normalizeH="0" noProof="0" dirty="0" err="1">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đông</a:t>
            </a:r>
            <a:endParaRPr kumimoji="0" lang="zh-CN" altLang="en-US" sz="4000" b="0" i="0" u="none" strike="noStrike" kern="1200" cap="none" spc="0" normalizeH="0" baseline="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endParaRPr>
          </a:p>
        </p:txBody>
      </p:sp>
      <p:pic>
        <p:nvPicPr>
          <p:cNvPr id="18" name="Picture 17">
            <a:extLst>
              <a:ext uri="{FF2B5EF4-FFF2-40B4-BE49-F238E27FC236}">
                <a16:creationId xmlns:a16="http://schemas.microsoft.com/office/drawing/2014/main" id="{0AA2155D-6489-4C42-AE54-E84FFB25F04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1554803" y="2473147"/>
            <a:ext cx="851524" cy="707886"/>
          </a:xfrm>
          <a:prstGeom prst="rect">
            <a:avLst/>
          </a:prstGeom>
        </p:spPr>
      </p:pic>
      <p:sp>
        <p:nvSpPr>
          <p:cNvPr id="19" name="文本框 14">
            <a:extLst>
              <a:ext uri="{FF2B5EF4-FFF2-40B4-BE49-F238E27FC236}">
                <a16:creationId xmlns:a16="http://schemas.microsoft.com/office/drawing/2014/main" id="{8ED9FEEE-F174-4A1F-B567-12B5FDA36391}"/>
              </a:ext>
            </a:extLst>
          </p:cNvPr>
          <p:cNvSpPr txBox="1"/>
          <p:nvPr/>
        </p:nvSpPr>
        <p:spPr>
          <a:xfrm>
            <a:off x="2421567" y="2473147"/>
            <a:ext cx="801783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B. </a:t>
            </a:r>
            <a:r>
              <a:rPr kumimoji="0" lang="en-US" altLang="zh-CN" sz="4000" b="0" i="0" u="none" strike="noStrike" kern="1200" cap="none" spc="0" normalizeH="0" baseline="0" noProof="0" dirty="0" err="1">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Mùa</a:t>
            </a:r>
            <a:r>
              <a:rPr kumimoji="0" lang="en-US" altLang="zh-CN" sz="4000" b="0" i="0" u="none" strike="noStrike" kern="1200" cap="none" spc="0" normalizeH="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 </a:t>
            </a:r>
            <a:r>
              <a:rPr kumimoji="0" lang="en-US" altLang="zh-CN" sz="4000" b="0" i="0" u="none" strike="noStrike" kern="1200" cap="none" spc="0" normalizeH="0" noProof="0" dirty="0" err="1">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hè</a:t>
            </a:r>
            <a:endParaRPr kumimoji="0" lang="zh-CN" altLang="en-US" sz="4000" b="0" i="0" u="none" strike="noStrike" kern="1200" cap="none" spc="0" normalizeH="0" baseline="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endParaRPr>
          </a:p>
        </p:txBody>
      </p:sp>
      <p:pic>
        <p:nvPicPr>
          <p:cNvPr id="20" name="Picture 19">
            <a:hlinkClick r:id="rId5" action="ppaction://hlinksldjump"/>
            <a:extLst>
              <a:ext uri="{FF2B5EF4-FFF2-40B4-BE49-F238E27FC236}">
                <a16:creationId xmlns:a16="http://schemas.microsoft.com/office/drawing/2014/main" id="{F2082FD1-5235-4E3C-A8F5-AC9FC39AC6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1585283" y="3320945"/>
            <a:ext cx="851524" cy="707886"/>
          </a:xfrm>
          <a:prstGeom prst="rect">
            <a:avLst/>
          </a:prstGeom>
        </p:spPr>
      </p:pic>
      <p:sp>
        <p:nvSpPr>
          <p:cNvPr id="21" name="文本框 14">
            <a:extLst>
              <a:ext uri="{FF2B5EF4-FFF2-40B4-BE49-F238E27FC236}">
                <a16:creationId xmlns:a16="http://schemas.microsoft.com/office/drawing/2014/main" id="{38AE3FFD-A8E6-4E6F-9D9F-F93F7FB28653}"/>
              </a:ext>
            </a:extLst>
          </p:cNvPr>
          <p:cNvSpPr txBox="1"/>
          <p:nvPr/>
        </p:nvSpPr>
        <p:spPr>
          <a:xfrm>
            <a:off x="2452047" y="3320945"/>
            <a:ext cx="733203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C. </a:t>
            </a:r>
            <a:r>
              <a:rPr kumimoji="0" lang="en-US" altLang="zh-CN" sz="4000" b="0" i="0" u="none" strike="noStrike" kern="1200" cap="none" spc="0" normalizeH="0" baseline="0" noProof="0" dirty="0" err="1">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Mùa</a:t>
            </a:r>
            <a:r>
              <a:rPr kumimoji="0" lang="en-US" altLang="zh-CN" sz="4000" b="0" i="0" u="none" strike="noStrike" kern="1200" cap="none" spc="0" normalizeH="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 </a:t>
            </a:r>
            <a:r>
              <a:rPr kumimoji="0" lang="en-US" altLang="zh-CN" sz="4000" b="0" i="0" u="none" strike="noStrike" kern="1200" cap="none" spc="0" normalizeH="0" noProof="0" dirty="0" err="1">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xuân</a:t>
            </a:r>
            <a:endParaRPr kumimoji="0" lang="zh-CN" altLang="en-US" sz="4000" b="0" i="0" u="none" strike="noStrike" kern="1200" cap="none" spc="0" normalizeH="0" baseline="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endParaRPr>
          </a:p>
        </p:txBody>
      </p:sp>
      <p:pic>
        <p:nvPicPr>
          <p:cNvPr id="22" name="Picture 21">
            <a:extLst>
              <a:ext uri="{FF2B5EF4-FFF2-40B4-BE49-F238E27FC236}">
                <a16:creationId xmlns:a16="http://schemas.microsoft.com/office/drawing/2014/main" id="{CD859764-118D-47E6-B27B-BA490F1028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1600523" y="4168743"/>
            <a:ext cx="851524" cy="707886"/>
          </a:xfrm>
          <a:prstGeom prst="rect">
            <a:avLst/>
          </a:prstGeom>
        </p:spPr>
      </p:pic>
      <p:sp>
        <p:nvSpPr>
          <p:cNvPr id="23" name="文本框 14">
            <a:extLst>
              <a:ext uri="{FF2B5EF4-FFF2-40B4-BE49-F238E27FC236}">
                <a16:creationId xmlns:a16="http://schemas.microsoft.com/office/drawing/2014/main" id="{DDB66195-0020-4D49-A906-1EF0E624017C}"/>
              </a:ext>
            </a:extLst>
          </p:cNvPr>
          <p:cNvSpPr txBox="1"/>
          <p:nvPr/>
        </p:nvSpPr>
        <p:spPr>
          <a:xfrm>
            <a:off x="2467287" y="4168743"/>
            <a:ext cx="890175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D. </a:t>
            </a:r>
            <a:r>
              <a:rPr kumimoji="0" lang="en-US" altLang="zh-CN" sz="4000" b="0" i="0" u="none" strike="noStrike" kern="1200" cap="none" spc="0" normalizeH="0" baseline="0" noProof="0" dirty="0" err="1">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Mùa</a:t>
            </a:r>
            <a:r>
              <a:rPr kumimoji="0" lang="en-US" altLang="zh-CN" sz="4000" b="0" i="0" u="none" strike="noStrike" kern="1200" cap="none" spc="0" normalizeH="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 </a:t>
            </a:r>
            <a:r>
              <a:rPr kumimoji="0" lang="en-US" altLang="zh-CN" sz="4000" b="0" i="0" u="none" strike="noStrike" kern="1200" cap="none" spc="0" normalizeH="0" noProof="0" dirty="0" err="1">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thu</a:t>
            </a:r>
            <a:endParaRPr kumimoji="0" lang="zh-CN" altLang="en-US" sz="4000" b="0" i="0" u="none" strike="noStrike" kern="1200" cap="none" spc="0" normalizeH="0" baseline="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endParaRPr>
          </a:p>
        </p:txBody>
      </p:sp>
    </p:spTree>
    <p:extLst>
      <p:ext uri="{BB962C8B-B14F-4D97-AF65-F5344CB8AC3E}">
        <p14:creationId xmlns:p14="http://schemas.microsoft.com/office/powerpoint/2010/main" val="4213073615"/>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P spid="17" grpId="0"/>
      <p:bldP spid="19" grpId="0"/>
      <p:bldP spid="21"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F8D1F20-3746-4AE2-BD76-7460E85B1171}"/>
              </a:ext>
            </a:extLst>
          </p:cNvPr>
          <p:cNvSpPr/>
          <p:nvPr/>
        </p:nvSpPr>
        <p:spPr>
          <a:xfrm>
            <a:off x="4387527" y="4208751"/>
            <a:ext cx="4024953" cy="70788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5" name="文本框 14">
            <a:extLst>
              <a:ext uri="{FF2B5EF4-FFF2-40B4-BE49-F238E27FC236}">
                <a16:creationId xmlns:a16="http://schemas.microsoft.com/office/drawing/2014/main" id="{20680984-2DC0-4FD4-B0C1-73976AB7B1DC}"/>
              </a:ext>
            </a:extLst>
          </p:cNvPr>
          <p:cNvSpPr txBox="1"/>
          <p:nvPr/>
        </p:nvSpPr>
        <p:spPr>
          <a:xfrm>
            <a:off x="1095375" y="480374"/>
            <a:ext cx="8869679"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Câu</a:t>
            </a:r>
            <a:r>
              <a:rPr kumimoji="0" lang="en-US" altLang="zh-CN" sz="4000" b="0" i="0" u="none" strike="noStrike" kern="1200" cap="none" spc="0" normalizeH="0" baseline="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 4. </a:t>
            </a:r>
            <a:r>
              <a:rPr lang="en-US" altLang="zh-CN" sz="4000" dirty="0" err="1">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Điệu</a:t>
            </a:r>
            <a:r>
              <a:rPr lang="en-US" altLang="zh-CN" sz="4000" dirty="0">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 </a:t>
            </a:r>
            <a:r>
              <a:rPr lang="en-US" altLang="zh-CN" sz="4000" dirty="0" err="1">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múa</a:t>
            </a:r>
            <a:r>
              <a:rPr lang="en-US" altLang="zh-CN" sz="4000" dirty="0">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 </a:t>
            </a:r>
            <a:r>
              <a:rPr lang="en-US" altLang="zh-CN" sz="4000" dirty="0" err="1">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xòe</a:t>
            </a:r>
            <a:r>
              <a:rPr lang="en-US" altLang="zh-CN" sz="4000" dirty="0">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 </a:t>
            </a:r>
            <a:r>
              <a:rPr lang="en-US" altLang="zh-CN" sz="4000" dirty="0" err="1">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nào</a:t>
            </a:r>
            <a:r>
              <a:rPr lang="en-US" altLang="zh-CN" sz="4000" dirty="0">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 </a:t>
            </a:r>
            <a:r>
              <a:rPr lang="en-US" altLang="zh-CN" sz="4000" dirty="0" err="1">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phố</a:t>
            </a:r>
            <a:r>
              <a:rPr lang="en-US" altLang="zh-CN" sz="4000" dirty="0">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 </a:t>
            </a:r>
            <a:r>
              <a:rPr lang="en-US" altLang="zh-CN" sz="4000" dirty="0" err="1">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biến</a:t>
            </a:r>
            <a:r>
              <a:rPr lang="en-US" altLang="zh-CN" sz="4000" dirty="0">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 </a:t>
            </a:r>
            <a:r>
              <a:rPr lang="en-US" altLang="zh-CN" sz="4000" dirty="0" err="1">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nhất</a:t>
            </a:r>
            <a:r>
              <a:rPr lang="en-US" altLang="zh-CN" sz="4000" dirty="0">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 </a:t>
            </a:r>
            <a:r>
              <a:rPr lang="en-US" altLang="zh-CN" sz="4000" dirty="0" err="1">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trong</a:t>
            </a:r>
            <a:r>
              <a:rPr lang="en-US" altLang="zh-CN" sz="4000" dirty="0">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 </a:t>
            </a:r>
            <a:r>
              <a:rPr lang="en-US" altLang="zh-CN" sz="4000" dirty="0" err="1">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Xòe</a:t>
            </a:r>
            <a:r>
              <a:rPr lang="en-US" altLang="zh-CN" sz="4000" dirty="0">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 Thái?</a:t>
            </a:r>
            <a:endParaRPr kumimoji="0" lang="zh-CN" altLang="en-US" sz="4000" b="0" i="0" u="none" strike="noStrike" kern="1200" cap="none" spc="0" normalizeH="0" baseline="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endParaRPr>
          </a:p>
        </p:txBody>
      </p:sp>
      <p:pic>
        <p:nvPicPr>
          <p:cNvPr id="16" name="Picture 15">
            <a:extLst>
              <a:ext uri="{FF2B5EF4-FFF2-40B4-BE49-F238E27FC236}">
                <a16:creationId xmlns:a16="http://schemas.microsoft.com/office/drawing/2014/main" id="{43662F28-B784-42C7-8E35-CE0AB780D22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3520763" y="1665357"/>
            <a:ext cx="851524" cy="707886"/>
          </a:xfrm>
          <a:prstGeom prst="rect">
            <a:avLst/>
          </a:prstGeom>
        </p:spPr>
      </p:pic>
      <p:sp>
        <p:nvSpPr>
          <p:cNvPr id="17" name="文本框 14">
            <a:extLst>
              <a:ext uri="{FF2B5EF4-FFF2-40B4-BE49-F238E27FC236}">
                <a16:creationId xmlns:a16="http://schemas.microsoft.com/office/drawing/2014/main" id="{47EDCCD9-1A9C-4B7E-8751-70FF96627454}"/>
              </a:ext>
            </a:extLst>
          </p:cNvPr>
          <p:cNvSpPr txBox="1"/>
          <p:nvPr/>
        </p:nvSpPr>
        <p:spPr>
          <a:xfrm>
            <a:off x="4372287" y="1665357"/>
            <a:ext cx="404019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A. </a:t>
            </a:r>
            <a:r>
              <a:rPr lang="en-US" altLang="zh-CN" sz="4000" dirty="0" err="1">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Xòe</a:t>
            </a:r>
            <a:r>
              <a:rPr lang="en-US" altLang="zh-CN" sz="4000" dirty="0">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 </a:t>
            </a:r>
            <a:r>
              <a:rPr lang="en-US" altLang="zh-CN" sz="4000" dirty="0" err="1">
                <a:solidFill>
                  <a:srgbClr val="002060"/>
                </a:solidFill>
                <a:latin typeface="Calibri" panose="020F0502020204030204" pitchFamily="34" charset="0"/>
                <a:ea typeface="字魂59号-创粗黑" panose="00000500000000000000" pitchFamily="2" charset="-122"/>
                <a:cs typeface="Calibri" panose="020F0502020204030204" pitchFamily="34" charset="0"/>
                <a:sym typeface="+mn-lt"/>
              </a:rPr>
              <a:t>phải</a:t>
            </a:r>
            <a:endParaRPr kumimoji="0" lang="zh-CN" altLang="en-US" sz="4000" b="0" i="0" u="none" strike="noStrike" kern="1200" cap="none" spc="0" normalizeH="0" baseline="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endParaRPr>
          </a:p>
        </p:txBody>
      </p:sp>
      <p:pic>
        <p:nvPicPr>
          <p:cNvPr id="18" name="Picture 17">
            <a:extLst>
              <a:ext uri="{FF2B5EF4-FFF2-40B4-BE49-F238E27FC236}">
                <a16:creationId xmlns:a16="http://schemas.microsoft.com/office/drawing/2014/main" id="{0AA2155D-6489-4C42-AE54-E84FFB25F04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3475043" y="2513155"/>
            <a:ext cx="851524" cy="707886"/>
          </a:xfrm>
          <a:prstGeom prst="rect">
            <a:avLst/>
          </a:prstGeom>
        </p:spPr>
      </p:pic>
      <p:sp>
        <p:nvSpPr>
          <p:cNvPr id="19" name="文本框 14">
            <a:extLst>
              <a:ext uri="{FF2B5EF4-FFF2-40B4-BE49-F238E27FC236}">
                <a16:creationId xmlns:a16="http://schemas.microsoft.com/office/drawing/2014/main" id="{8ED9FEEE-F174-4A1F-B567-12B5FDA36391}"/>
              </a:ext>
            </a:extLst>
          </p:cNvPr>
          <p:cNvSpPr txBox="1"/>
          <p:nvPr/>
        </p:nvSpPr>
        <p:spPr>
          <a:xfrm>
            <a:off x="4341807" y="2513155"/>
            <a:ext cx="580803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B. </a:t>
            </a:r>
            <a:r>
              <a:rPr kumimoji="0" lang="en-US" altLang="zh-CN" sz="4000" b="0" i="0" u="none" strike="noStrike" kern="1200" cap="none" spc="0" normalizeH="0" baseline="0" noProof="0" dirty="0" err="1">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Xòe</a:t>
            </a:r>
            <a:r>
              <a:rPr kumimoji="0" lang="en-US" altLang="zh-CN" sz="4000" b="0" i="0" u="none" strike="noStrike" kern="1200" cap="none" spc="0" normalizeH="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 </a:t>
            </a:r>
            <a:r>
              <a:rPr kumimoji="0" lang="en-US" altLang="zh-CN" sz="4000" b="0" i="0" u="none" strike="noStrike" kern="1200" cap="none" spc="0" normalizeH="0" noProof="0" dirty="0" err="1">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trái</a:t>
            </a:r>
            <a:endParaRPr kumimoji="0" lang="zh-CN" altLang="en-US" sz="4000" b="0" i="0" u="none" strike="noStrike" kern="1200" cap="none" spc="0" normalizeH="0" baseline="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endParaRPr>
          </a:p>
        </p:txBody>
      </p:sp>
      <p:pic>
        <p:nvPicPr>
          <p:cNvPr id="20" name="Picture 19">
            <a:extLst>
              <a:ext uri="{FF2B5EF4-FFF2-40B4-BE49-F238E27FC236}">
                <a16:creationId xmlns:a16="http://schemas.microsoft.com/office/drawing/2014/main" id="{F2082FD1-5235-4E3C-A8F5-AC9FC39AC6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3505523" y="3360953"/>
            <a:ext cx="851524" cy="707886"/>
          </a:xfrm>
          <a:prstGeom prst="rect">
            <a:avLst/>
          </a:prstGeom>
        </p:spPr>
      </p:pic>
      <p:sp>
        <p:nvSpPr>
          <p:cNvPr id="21" name="文本框 14">
            <a:extLst>
              <a:ext uri="{FF2B5EF4-FFF2-40B4-BE49-F238E27FC236}">
                <a16:creationId xmlns:a16="http://schemas.microsoft.com/office/drawing/2014/main" id="{38AE3FFD-A8E6-4E6F-9D9F-F93F7FB28653}"/>
              </a:ext>
            </a:extLst>
          </p:cNvPr>
          <p:cNvSpPr txBox="1"/>
          <p:nvPr/>
        </p:nvSpPr>
        <p:spPr>
          <a:xfrm>
            <a:off x="4372287" y="3360953"/>
            <a:ext cx="478695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C. </a:t>
            </a:r>
            <a:r>
              <a:rPr kumimoji="0" lang="en-US" altLang="zh-CN" sz="4000" b="0" i="0" u="none" strike="noStrike" kern="1200" cap="none" spc="0" normalizeH="0" baseline="0" noProof="0" dirty="0" err="1">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Xòe</a:t>
            </a:r>
            <a:r>
              <a:rPr kumimoji="0" lang="en-US" altLang="zh-CN" sz="4000" b="0" i="0" u="none" strike="noStrike" kern="1200" cap="none" spc="0" normalizeH="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 </a:t>
            </a:r>
            <a:r>
              <a:rPr kumimoji="0" lang="en-US" altLang="zh-CN" sz="4000" b="0" i="0" u="none" strike="noStrike" kern="1200" cap="none" spc="0" normalizeH="0" noProof="0" dirty="0" err="1">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hoa</a:t>
            </a:r>
            <a:endParaRPr kumimoji="0" lang="zh-CN" altLang="en-US" sz="4000" b="0" i="0" u="none" strike="noStrike" kern="1200" cap="none" spc="0" normalizeH="0" baseline="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endParaRPr>
          </a:p>
        </p:txBody>
      </p:sp>
      <p:pic>
        <p:nvPicPr>
          <p:cNvPr id="22" name="Picture 21">
            <a:hlinkClick r:id="rId5" action="ppaction://hlinksldjump"/>
            <a:extLst>
              <a:ext uri="{FF2B5EF4-FFF2-40B4-BE49-F238E27FC236}">
                <a16:creationId xmlns:a16="http://schemas.microsoft.com/office/drawing/2014/main" id="{CD859764-118D-47E6-B27B-BA490F1028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3520763" y="4208751"/>
            <a:ext cx="851524" cy="707886"/>
          </a:xfrm>
          <a:prstGeom prst="rect">
            <a:avLst/>
          </a:prstGeom>
        </p:spPr>
      </p:pic>
      <p:sp>
        <p:nvSpPr>
          <p:cNvPr id="23" name="文本框 14">
            <a:extLst>
              <a:ext uri="{FF2B5EF4-FFF2-40B4-BE49-F238E27FC236}">
                <a16:creationId xmlns:a16="http://schemas.microsoft.com/office/drawing/2014/main" id="{DDB66195-0020-4D49-A906-1EF0E624017C}"/>
              </a:ext>
            </a:extLst>
          </p:cNvPr>
          <p:cNvSpPr txBox="1"/>
          <p:nvPr/>
        </p:nvSpPr>
        <p:spPr>
          <a:xfrm>
            <a:off x="4387527" y="4208751"/>
            <a:ext cx="493935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D. </a:t>
            </a:r>
            <a:r>
              <a:rPr kumimoji="0" lang="en-US" altLang="zh-CN" sz="4000" b="0" i="0" u="none" strike="noStrike" kern="1200" cap="none" spc="0" normalizeH="0" baseline="0" noProof="0" dirty="0" err="1">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Xòe</a:t>
            </a:r>
            <a:r>
              <a:rPr kumimoji="0" lang="en-US" altLang="zh-CN" sz="4000" b="0" i="0" u="none" strike="noStrike" kern="1200" cap="none" spc="0" normalizeH="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 </a:t>
            </a:r>
            <a:r>
              <a:rPr kumimoji="0" lang="en-US" altLang="zh-CN" sz="4000" b="0" i="0" u="none" strike="noStrike" kern="1200" cap="none" spc="0" normalizeH="0" noProof="0" dirty="0" err="1">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rPr>
              <a:t>vòng</a:t>
            </a:r>
            <a:endParaRPr kumimoji="0" lang="zh-CN" altLang="en-US" sz="4000" b="0" i="0" u="none" strike="noStrike" kern="1200" cap="none" spc="0" normalizeH="0" baseline="0" noProof="0" dirty="0">
              <a:ln>
                <a:noFill/>
              </a:ln>
              <a:solidFill>
                <a:srgbClr val="002060"/>
              </a:solidFill>
              <a:effectLst/>
              <a:uLnTx/>
              <a:uFillTx/>
              <a:latin typeface="Calibri" panose="020F0502020204030204" pitchFamily="34" charset="0"/>
              <a:ea typeface="字魂59号-创粗黑" panose="00000500000000000000" pitchFamily="2" charset="-122"/>
              <a:cs typeface="Calibri" panose="020F0502020204030204" pitchFamily="34" charset="0"/>
              <a:sym typeface="+mn-lt"/>
            </a:endParaRPr>
          </a:p>
        </p:txBody>
      </p:sp>
    </p:spTree>
    <p:extLst>
      <p:ext uri="{BB962C8B-B14F-4D97-AF65-F5344CB8AC3E}">
        <p14:creationId xmlns:p14="http://schemas.microsoft.com/office/powerpoint/2010/main" val="2599611977"/>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P spid="17" grpId="0"/>
      <p:bldP spid="19" grpId="0"/>
      <p:bldP spid="21"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1414E7-CF08-5EEB-3389-FEAB7D731201}"/>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5" name="Picture 4">
            <a:extLst>
              <a:ext uri="{FF2B5EF4-FFF2-40B4-BE49-F238E27FC236}">
                <a16:creationId xmlns:a16="http://schemas.microsoft.com/office/drawing/2014/main" id="{45C92940-07A5-D747-7A66-D21367CCD48E}"/>
              </a:ext>
            </a:extLst>
          </p:cNvPr>
          <p:cNvPicPr>
            <a:picLocks noChangeAspect="1"/>
          </p:cNvPicPr>
          <p:nvPr/>
        </p:nvPicPr>
        <p:blipFill>
          <a:blip r:embed="rId2"/>
          <a:stretch>
            <a:fillRect/>
          </a:stretch>
        </p:blipFill>
        <p:spPr>
          <a:xfrm rot="737208" flipH="1">
            <a:off x="964760" y="1974806"/>
            <a:ext cx="919996" cy="919996"/>
          </a:xfrm>
          <a:prstGeom prst="rect">
            <a:avLst/>
          </a:prstGeom>
        </p:spPr>
      </p:pic>
      <p:sp>
        <p:nvSpPr>
          <p:cNvPr id="6" name="TextBox 5">
            <a:extLst>
              <a:ext uri="{FF2B5EF4-FFF2-40B4-BE49-F238E27FC236}">
                <a16:creationId xmlns:a16="http://schemas.microsoft.com/office/drawing/2014/main" id="{8E8FC772-B897-0627-1619-A2377E9F6065}"/>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7" name="Picture 6">
            <a:extLst>
              <a:ext uri="{FF2B5EF4-FFF2-40B4-BE49-F238E27FC236}">
                <a16:creationId xmlns:a16="http://schemas.microsoft.com/office/drawing/2014/main" id="{DDE1DF9B-B844-AADD-44FB-CCBFC664E5B6}"/>
              </a:ext>
            </a:extLst>
          </p:cNvPr>
          <p:cNvPicPr>
            <a:picLocks noChangeAspect="1"/>
          </p:cNvPicPr>
          <p:nvPr/>
        </p:nvPicPr>
        <p:blipFill>
          <a:blip r:embed="rId2"/>
          <a:stretch>
            <a:fillRect/>
          </a:stretch>
        </p:blipFill>
        <p:spPr>
          <a:xfrm rot="737208" flipH="1">
            <a:off x="964760" y="2955818"/>
            <a:ext cx="919996" cy="919996"/>
          </a:xfrm>
          <a:prstGeom prst="rect">
            <a:avLst/>
          </a:prstGeom>
        </p:spPr>
      </p:pic>
      <p:sp>
        <p:nvSpPr>
          <p:cNvPr id="8" name="TextBox 7">
            <a:extLst>
              <a:ext uri="{FF2B5EF4-FFF2-40B4-BE49-F238E27FC236}">
                <a16:creationId xmlns:a16="http://schemas.microsoft.com/office/drawing/2014/main" id="{0E9ED318-08E6-41B3-E8FA-349D2DE6BC0C}"/>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9" name="Picture 8">
            <a:extLst>
              <a:ext uri="{FF2B5EF4-FFF2-40B4-BE49-F238E27FC236}">
                <a16:creationId xmlns:a16="http://schemas.microsoft.com/office/drawing/2014/main" id="{81D71274-FE7A-6DCC-ABB6-CB0725C167AF}"/>
              </a:ext>
            </a:extLst>
          </p:cNvPr>
          <p:cNvPicPr>
            <a:picLocks noChangeAspect="1"/>
          </p:cNvPicPr>
          <p:nvPr/>
        </p:nvPicPr>
        <p:blipFill>
          <a:blip r:embed="rId2"/>
          <a:stretch>
            <a:fillRect/>
          </a:stretch>
        </p:blipFill>
        <p:spPr>
          <a:xfrm rot="737208" flipH="1">
            <a:off x="964760" y="3936830"/>
            <a:ext cx="919996" cy="919996"/>
          </a:xfrm>
          <a:prstGeom prst="rect">
            <a:avLst/>
          </a:prstGeom>
        </p:spPr>
      </p:pic>
      <p:sp>
        <p:nvSpPr>
          <p:cNvPr id="10" name="TextBox 9">
            <a:extLst>
              <a:ext uri="{FF2B5EF4-FFF2-40B4-BE49-F238E27FC236}">
                <a16:creationId xmlns:a16="http://schemas.microsoft.com/office/drawing/2014/main" id="{E7182341-2C7A-699F-A0EC-948B20AC1252}"/>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1" name="Picture 10">
            <a:extLst>
              <a:ext uri="{FF2B5EF4-FFF2-40B4-BE49-F238E27FC236}">
                <a16:creationId xmlns:a16="http://schemas.microsoft.com/office/drawing/2014/main" id="{1B7031A0-42CE-44E1-0815-DFFE3E3CBA9D}"/>
              </a:ext>
            </a:extLst>
          </p:cNvPr>
          <p:cNvPicPr>
            <a:picLocks noChangeAspect="1"/>
          </p:cNvPicPr>
          <p:nvPr/>
        </p:nvPicPr>
        <p:blipFill>
          <a:blip r:embed="rId2"/>
          <a:stretch>
            <a:fillRect/>
          </a:stretch>
        </p:blipFill>
        <p:spPr>
          <a:xfrm rot="737208" flipH="1">
            <a:off x="964760" y="4917842"/>
            <a:ext cx="919996" cy="919996"/>
          </a:xfrm>
          <a:prstGeom prst="rect">
            <a:avLst/>
          </a:prstGeom>
        </p:spPr>
      </p:pic>
      <p:pic>
        <p:nvPicPr>
          <p:cNvPr id="12" name="Picture 11">
            <a:extLst>
              <a:ext uri="{FF2B5EF4-FFF2-40B4-BE49-F238E27FC236}">
                <a16:creationId xmlns:a16="http://schemas.microsoft.com/office/drawing/2014/main" id="{D3413C9A-CE9A-3013-40AA-23F924A9CCB3}"/>
              </a:ext>
            </a:extLst>
          </p:cNvPr>
          <p:cNvPicPr>
            <a:picLocks noChangeAspect="1"/>
          </p:cNvPicPr>
          <p:nvPr/>
        </p:nvPicPr>
        <p:blipFill>
          <a:blip r:embed="rId3"/>
          <a:stretch>
            <a:fillRect/>
          </a:stretch>
        </p:blipFill>
        <p:spPr>
          <a:xfrm>
            <a:off x="3024646" y="594797"/>
            <a:ext cx="6090432" cy="1444877"/>
          </a:xfrm>
          <a:prstGeom prst="rect">
            <a:avLst/>
          </a:prstGeom>
        </p:spPr>
      </p:pic>
    </p:spTree>
    <p:extLst>
      <p:ext uri="{BB962C8B-B14F-4D97-AF65-F5344CB8AC3E}">
        <p14:creationId xmlns:p14="http://schemas.microsoft.com/office/powerpoint/2010/main" val="15230998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left)">
                                      <p:cBhvr>
                                        <p:cTn id="19" dur="500"/>
                                        <p:tgtEl>
                                          <p:spTgt spid="6">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left)">
                                      <p:cBhvr>
                                        <p:cTn id="27" dur="500"/>
                                        <p:tgtEl>
                                          <p:spTgt spid="8">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wipe(left)">
                                      <p:cBhvr>
                                        <p:cTn id="3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uiExpand="1" build="p"/>
      <p:bldP spid="8" grpId="0" uiExpand="1" build="p"/>
      <p:bldP spid="10"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AE80EF80-99BA-0ED8-303C-CD280CCB7475}"/>
              </a:ext>
            </a:extLst>
          </p:cNvPr>
          <p:cNvPicPr>
            <a:picLocks noChangeAspect="1"/>
          </p:cNvPicPr>
          <p:nvPr/>
        </p:nvPicPr>
        <p:blipFill>
          <a:blip r:embed="rId4"/>
          <a:stretch>
            <a:fillRect/>
          </a:stretch>
        </p:blipFill>
        <p:spPr>
          <a:xfrm>
            <a:off x="2557870" y="1192592"/>
            <a:ext cx="7437765" cy="3877392"/>
          </a:xfrm>
          <a:prstGeom prst="rect">
            <a:avLst/>
          </a:prstGeom>
        </p:spPr>
      </p:pic>
    </p:spTree>
    <p:extLst>
      <p:ext uri="{BB962C8B-B14F-4D97-AF65-F5344CB8AC3E}">
        <p14:creationId xmlns:p14="http://schemas.microsoft.com/office/powerpoint/2010/main" val="33965554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3278035" y="2121121"/>
            <a:ext cx="5637917" cy="2991678"/>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12" name="矩形 11"/>
          <p:cNvSpPr/>
          <p:nvPr/>
        </p:nvSpPr>
        <p:spPr>
          <a:xfrm>
            <a:off x="3090627" y="1950720"/>
            <a:ext cx="6012733" cy="33324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pic>
        <p:nvPicPr>
          <p:cNvPr id="2" name="Picture 1">
            <a:extLst>
              <a:ext uri="{FF2B5EF4-FFF2-40B4-BE49-F238E27FC236}">
                <a16:creationId xmlns:a16="http://schemas.microsoft.com/office/drawing/2014/main" id="{E6587DFF-E641-9373-5099-B6D39F3BCABA}"/>
              </a:ext>
            </a:extLst>
          </p:cNvPr>
          <p:cNvPicPr>
            <a:picLocks noChangeAspect="1"/>
          </p:cNvPicPr>
          <p:nvPr/>
        </p:nvPicPr>
        <p:blipFill>
          <a:blip r:embed="rId3"/>
          <a:stretch>
            <a:fillRect/>
          </a:stretch>
        </p:blipFill>
        <p:spPr>
          <a:xfrm>
            <a:off x="4267041" y="2274455"/>
            <a:ext cx="3657917" cy="2651990"/>
          </a:xfrm>
          <a:prstGeom prst="rect">
            <a:avLst/>
          </a:prstGeom>
        </p:spPr>
      </p:pic>
    </p:spTree>
    <p:extLst>
      <p:ext uri="{BB962C8B-B14F-4D97-AF65-F5344CB8AC3E}">
        <p14:creationId xmlns:p14="http://schemas.microsoft.com/office/powerpoint/2010/main" val="15280769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F0C9C5A-C1A3-9C93-A2F3-5B5C53E61B9F}"/>
              </a:ext>
            </a:extLst>
          </p:cNvPr>
          <p:cNvSpPr txBox="1">
            <a:spLocks noChangeArrowheads="1"/>
          </p:cNvSpPr>
          <p:nvPr/>
        </p:nvSpPr>
        <p:spPr>
          <a:xfrm>
            <a:off x="1181100" y="1603147"/>
            <a:ext cx="10363200" cy="1121003"/>
          </a:xfrm>
          <a:prstGeom prst="rect">
            <a:avLst/>
          </a:prstGeom>
          <a:solidFill>
            <a:schemeClr val="accent2">
              <a:lumMod val="60000"/>
              <a:lumOff val="40000"/>
            </a:schemeClr>
          </a:solidFill>
          <a:ln w="28575">
            <a:solidFill>
              <a:schemeClr val="bg2">
                <a:lumMod val="25000"/>
              </a:schemeClr>
            </a:solidFill>
            <a:miter lim="800000"/>
            <a:headEnd/>
            <a:tailEnd/>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vi-VN" altLang="en-US" sz="5400" b="1" dirty="0">
                <a:solidFill>
                  <a:prstClr val="black">
                    <a:lumMod val="95000"/>
                    <a:lumOff val="5000"/>
                  </a:prstClr>
                </a:solidFill>
                <a:latin typeface="Cambria" panose="02040503050406030204" pitchFamily="18" charset="0"/>
                <a:ea typeface="Cambria" panose="02040503050406030204" pitchFamily="18" charset="0"/>
              </a:rPr>
              <a:t>Hoạt động 3: Một số nét văn hóa</a:t>
            </a:r>
            <a:endParaRPr kumimoji="0" lang="en-US" altLang="en-US" sz="54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pic>
        <p:nvPicPr>
          <p:cNvPr id="5" name="Graphic 4">
            <a:extLst>
              <a:ext uri="{FF2B5EF4-FFF2-40B4-BE49-F238E27FC236}">
                <a16:creationId xmlns:a16="http://schemas.microsoft.com/office/drawing/2014/main" id="{F64015A6-C08B-2ACE-7458-8710585324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4351" y="2895600"/>
            <a:ext cx="3253296" cy="3476849"/>
          </a:xfrm>
          <a:prstGeom prst="rect">
            <a:avLst/>
          </a:prstGeom>
        </p:spPr>
      </p:pic>
      <p:pic>
        <p:nvPicPr>
          <p:cNvPr id="1026" name="Picture 2" descr="Nghệ thuật múa xòe trong văn hóa Thái | baotintuc.vn">
            <a:extLst>
              <a:ext uri="{FF2B5EF4-FFF2-40B4-BE49-F238E27FC236}">
                <a16:creationId xmlns:a16="http://schemas.microsoft.com/office/drawing/2014/main" id="{6BF7D030-16AF-616C-F6ED-0E4D0671D3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98698">
            <a:off x="4045055" y="3438525"/>
            <a:ext cx="3821050" cy="2476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Chợ phiên Bắc Hà họp vào ngày nào? Review du lịch chợ Bắc Hà">
            <a:extLst>
              <a:ext uri="{FF2B5EF4-FFF2-40B4-BE49-F238E27FC236}">
                <a16:creationId xmlns:a16="http://schemas.microsoft.com/office/drawing/2014/main" id="{788CFCF7-2A44-C5B9-6888-2BC351E8BC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969069">
            <a:off x="8200828" y="3382673"/>
            <a:ext cx="3455491" cy="21824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576579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ipe(down)">
                                      <p:cBhvr>
                                        <p:cTn id="12" dur="500"/>
                                        <p:tgtEl>
                                          <p:spTgt spid="1028"/>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DD10519-A8E4-7596-8640-808BE42B8759}"/>
              </a:ext>
            </a:extLst>
          </p:cNvPr>
          <p:cNvPicPr>
            <a:picLocks noChangeAspect="1"/>
          </p:cNvPicPr>
          <p:nvPr/>
        </p:nvPicPr>
        <p:blipFill>
          <a:blip r:embed="rId2"/>
          <a:stretch>
            <a:fillRect/>
          </a:stretch>
        </p:blipFill>
        <p:spPr>
          <a:xfrm>
            <a:off x="1666874" y="0"/>
            <a:ext cx="8743951" cy="1502203"/>
          </a:xfrm>
          <a:prstGeom prst="rect">
            <a:avLst/>
          </a:prstGeom>
        </p:spPr>
      </p:pic>
      <p:pic>
        <p:nvPicPr>
          <p:cNvPr id="17" name="Picture 16">
            <a:extLst>
              <a:ext uri="{FF2B5EF4-FFF2-40B4-BE49-F238E27FC236}">
                <a16:creationId xmlns:a16="http://schemas.microsoft.com/office/drawing/2014/main" id="{4F197A50-9E4E-4FEF-41D3-59377C7D2C73}"/>
              </a:ext>
            </a:extLst>
          </p:cNvPr>
          <p:cNvPicPr>
            <a:picLocks noChangeAspect="1"/>
          </p:cNvPicPr>
          <p:nvPr/>
        </p:nvPicPr>
        <p:blipFill>
          <a:blip r:embed="rId3"/>
          <a:stretch>
            <a:fillRect/>
          </a:stretch>
        </p:blipFill>
        <p:spPr>
          <a:xfrm>
            <a:off x="633412" y="1635530"/>
            <a:ext cx="3624263" cy="4350932"/>
          </a:xfrm>
          <a:prstGeom prst="rect">
            <a:avLst/>
          </a:prstGeom>
        </p:spPr>
      </p:pic>
      <p:pic>
        <p:nvPicPr>
          <p:cNvPr id="19" name="Picture 18">
            <a:extLst>
              <a:ext uri="{FF2B5EF4-FFF2-40B4-BE49-F238E27FC236}">
                <a16:creationId xmlns:a16="http://schemas.microsoft.com/office/drawing/2014/main" id="{7B6DCE9A-92E3-71FE-F515-8F0EBCC57DBE}"/>
              </a:ext>
            </a:extLst>
          </p:cNvPr>
          <p:cNvPicPr>
            <a:picLocks noChangeAspect="1"/>
          </p:cNvPicPr>
          <p:nvPr/>
        </p:nvPicPr>
        <p:blipFill>
          <a:blip r:embed="rId4"/>
          <a:stretch>
            <a:fillRect/>
          </a:stretch>
        </p:blipFill>
        <p:spPr>
          <a:xfrm>
            <a:off x="4229100" y="1533525"/>
            <a:ext cx="3676650" cy="3105150"/>
          </a:xfrm>
          <a:prstGeom prst="rect">
            <a:avLst/>
          </a:prstGeom>
        </p:spPr>
      </p:pic>
      <p:pic>
        <p:nvPicPr>
          <p:cNvPr id="25" name="Picture 24">
            <a:extLst>
              <a:ext uri="{FF2B5EF4-FFF2-40B4-BE49-F238E27FC236}">
                <a16:creationId xmlns:a16="http://schemas.microsoft.com/office/drawing/2014/main" id="{84C494D7-9B50-DEE8-69FD-7123DBA9D32C}"/>
              </a:ext>
            </a:extLst>
          </p:cNvPr>
          <p:cNvPicPr>
            <a:picLocks noChangeAspect="1"/>
          </p:cNvPicPr>
          <p:nvPr/>
        </p:nvPicPr>
        <p:blipFill>
          <a:blip r:embed="rId5"/>
          <a:stretch>
            <a:fillRect/>
          </a:stretch>
        </p:blipFill>
        <p:spPr>
          <a:xfrm>
            <a:off x="6858000" y="4560076"/>
            <a:ext cx="5100637" cy="2297924"/>
          </a:xfrm>
          <a:prstGeom prst="rect">
            <a:avLst/>
          </a:prstGeom>
        </p:spPr>
      </p:pic>
    </p:spTree>
    <p:extLst>
      <p:ext uri="{BB962C8B-B14F-4D97-AF65-F5344CB8AC3E}">
        <p14:creationId xmlns:p14="http://schemas.microsoft.com/office/powerpoint/2010/main" val="23556410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2" name="Picture 11">
            <a:extLst>
              <a:ext uri="{FF2B5EF4-FFF2-40B4-BE49-F238E27FC236}">
                <a16:creationId xmlns:a16="http://schemas.microsoft.com/office/drawing/2014/main" id="{466A5CFA-BCD6-FF81-CEF3-4C7E8F659D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71800" y="998474"/>
            <a:ext cx="5788533" cy="3289300"/>
          </a:xfrm>
          <a:prstGeom prst="rect">
            <a:avLst/>
          </a:prstGeom>
        </p:spPr>
      </p:pic>
      <p:sp>
        <p:nvSpPr>
          <p:cNvPr id="3" name="Rectangles 12">
            <a:extLst>
              <a:ext uri="{FF2B5EF4-FFF2-40B4-BE49-F238E27FC236}">
                <a16:creationId xmlns:a16="http://schemas.microsoft.com/office/drawing/2014/main" id="{636D2955-2DA9-0165-AEF9-D975889DFC37}"/>
              </a:ext>
            </a:extLst>
          </p:cNvPr>
          <p:cNvSpPr/>
          <p:nvPr/>
        </p:nvSpPr>
        <p:spPr>
          <a:xfrm>
            <a:off x="3328416" y="1769364"/>
            <a:ext cx="5148071" cy="1754326"/>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54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Tìm</a:t>
            </a:r>
            <a:r>
              <a:rPr kumimoji="0" lang="en-GB" altLang="en-US" sz="54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54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hiểu</a:t>
            </a:r>
            <a:r>
              <a:rPr kumimoji="0" lang="en-GB" altLang="en-US" sz="54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54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về</a:t>
            </a:r>
            <a:r>
              <a:rPr kumimoji="0" lang="en-GB" altLang="en-US" sz="54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54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chợ</a:t>
            </a:r>
            <a:r>
              <a:rPr kumimoji="0" lang="en-GB" altLang="en-US" sz="5400" b="1" i="0" u="none" strike="noStrike" kern="1200" cap="none" spc="0" normalizeH="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5400" b="1" i="0" u="none" strike="noStrike" kern="1200" cap="none" spc="0" normalizeH="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phiên</a:t>
            </a:r>
            <a:r>
              <a:rPr kumimoji="0" lang="en-GB" altLang="en-US" sz="5400" b="1" i="0" u="none" strike="noStrike" kern="1200" cap="none" spc="0" normalizeH="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5400" b="1" i="0" u="none" strike="noStrike" kern="1200" cap="none" spc="0" normalizeH="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vùng</a:t>
            </a:r>
            <a:r>
              <a:rPr kumimoji="0" lang="en-GB" altLang="en-US" sz="5400" b="1" i="0" u="none" strike="noStrike" kern="1200" cap="none" spc="0" normalizeH="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5400" b="1" i="0" u="none" strike="noStrike" kern="1200" cap="none" spc="0" normalizeH="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cao</a:t>
            </a:r>
            <a:endParaRPr kumimoji="0" lang="en-GB" altLang="en-US" sz="54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8B78EC6-00E3-AF23-2C9D-3766708D12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083649" y="2528513"/>
            <a:ext cx="3754755" cy="4114800"/>
          </a:xfrm>
          <a:prstGeom prst="rect">
            <a:avLst/>
          </a:prstGeom>
        </p:spPr>
      </p:pic>
      <p:pic>
        <p:nvPicPr>
          <p:cNvPr id="5" name="Picture 4" descr="Chợ phiên Bắc Hà họp vào ngày nào? Review du lịch chợ Bắc Hà">
            <a:extLst>
              <a:ext uri="{FF2B5EF4-FFF2-40B4-BE49-F238E27FC236}">
                <a16:creationId xmlns:a16="http://schemas.microsoft.com/office/drawing/2014/main" id="{8396E305-D23D-1E35-9076-9484C19557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730475">
            <a:off x="580827" y="4001800"/>
            <a:ext cx="3455491" cy="21824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678593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C631A6E-0E93-B3A7-86F0-9ED277F214A8}"/>
              </a:ext>
            </a:extLst>
          </p:cNvPr>
          <p:cNvSpPr/>
          <p:nvPr/>
        </p:nvSpPr>
        <p:spPr bwMode="auto">
          <a:xfrm>
            <a:off x="228600" y="257175"/>
            <a:ext cx="11582400"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3" name="Rectangle 9">
            <a:extLst>
              <a:ext uri="{FF2B5EF4-FFF2-40B4-BE49-F238E27FC236}">
                <a16:creationId xmlns:a16="http://schemas.microsoft.com/office/drawing/2014/main" id="{E1034D90-5901-6962-87DD-50C1EC2D107A}"/>
              </a:ext>
            </a:extLst>
          </p:cNvPr>
          <p:cNvSpPr>
            <a:spLocks noChangeArrowheads="1"/>
          </p:cNvSpPr>
          <p:nvPr/>
        </p:nvSpPr>
        <p:spPr bwMode="auto">
          <a:xfrm>
            <a:off x="621118" y="1233639"/>
            <a:ext cx="4493807" cy="4291374"/>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vi-VN" altLang="en-US" sz="44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ở vùng Trung du và miền núi Bắc Bộ thường họp vào những ngày nhất định.</a:t>
            </a:r>
          </a:p>
        </p:txBody>
      </p:sp>
      <p:pic>
        <p:nvPicPr>
          <p:cNvPr id="4" name="Picture 2" descr="Top 7+ phiên chợ vùng cao miền Bắc nổi tiếng ở Việt Nam | Wecheckin">
            <a:extLst>
              <a:ext uri="{FF2B5EF4-FFF2-40B4-BE49-F238E27FC236}">
                <a16:creationId xmlns:a16="http://schemas.microsoft.com/office/drawing/2014/main" id="{B6A7510A-3173-BC65-79F0-CB8104D65E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9471" y="419100"/>
            <a:ext cx="4376554" cy="29575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4. Khám phá chợ phiên vùng cao – BÀI 1. TRUNG DU VÀ MIỀN NÚI BẮC BỘ">
            <a:extLst>
              <a:ext uri="{FF2B5EF4-FFF2-40B4-BE49-F238E27FC236}">
                <a16:creationId xmlns:a16="http://schemas.microsoft.com/office/drawing/2014/main" id="{04399DC2-3B1F-1050-2F3A-A73E7673B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3476625"/>
            <a:ext cx="4400550" cy="293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63615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BE7AC9D-EDC4-E644-77EB-8EC3B2303F4E}"/>
              </a:ext>
            </a:extLst>
          </p:cNvPr>
          <p:cNvSpPr/>
          <p:nvPr/>
        </p:nvSpPr>
        <p:spPr bwMode="auto">
          <a:xfrm>
            <a:off x="76200" y="266700"/>
            <a:ext cx="115157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04889F4C-D6EF-F545-6106-AAA2291E5D0A}"/>
              </a:ext>
            </a:extLst>
          </p:cNvPr>
          <p:cNvSpPr>
            <a:spLocks noChangeArrowheads="1"/>
          </p:cNvSpPr>
          <p:nvPr/>
        </p:nvSpPr>
        <p:spPr bwMode="auto">
          <a:xfrm>
            <a:off x="278217" y="1152524"/>
            <a:ext cx="5579658" cy="496252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vi-VN" altLang="en-US" sz="40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không chỉ là nơi mua bán, trao đổi hàng hóa mà còn là nơi gặp gỡ, vui chơi, giao lưu văn hóa của người dân.</a:t>
            </a:r>
            <a:endParaRPr lang="en-US" altLang="en-US" sz="4000" b="1" kern="0" dirty="0">
              <a:solidFill>
                <a:srgbClr val="F4A79C">
                  <a:lumMod val="50000"/>
                </a:srgbClr>
              </a:solidFill>
              <a:latin typeface="Cambria" panose="02040503050406030204" pitchFamily="18" charset="0"/>
              <a:ea typeface="Cambria" panose="02040503050406030204" pitchFamily="18" charset="0"/>
              <a:cs typeface="Arial"/>
              <a:sym typeface="Arial"/>
            </a:endParaRPr>
          </a:p>
        </p:txBody>
      </p:sp>
      <p:pic>
        <p:nvPicPr>
          <p:cNvPr id="6" name="Picture 2" descr="Phiên chợ vùng cao Mai Châu kích cầu du lịch">
            <a:extLst>
              <a:ext uri="{FF2B5EF4-FFF2-40B4-BE49-F238E27FC236}">
                <a16:creationId xmlns:a16="http://schemas.microsoft.com/office/drawing/2014/main" id="{9DF0C18D-48BC-9B3B-8F51-DD554F156F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4624" y="704850"/>
            <a:ext cx="4238625" cy="2825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Nét đẹp văn hóa của phiên chợ tình Sapa">
            <a:extLst>
              <a:ext uri="{FF2B5EF4-FFF2-40B4-BE49-F238E27FC236}">
                <a16:creationId xmlns:a16="http://schemas.microsoft.com/office/drawing/2014/main" id="{053619D5-612C-C44A-A242-37292F298B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6050" y="3743325"/>
            <a:ext cx="4219575" cy="2488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7273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88525B1-C535-0E70-5FD1-E2F337C06ED5}"/>
              </a:ext>
            </a:extLst>
          </p:cNvPr>
          <p:cNvSpPr/>
          <p:nvPr/>
        </p:nvSpPr>
        <p:spPr bwMode="auto">
          <a:xfrm>
            <a:off x="76200" y="266700"/>
            <a:ext cx="116871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FEC1C531-E160-E5E4-72C6-E37966BBF8E8}"/>
              </a:ext>
            </a:extLst>
          </p:cNvPr>
          <p:cNvSpPr>
            <a:spLocks noChangeArrowheads="1"/>
          </p:cNvSpPr>
          <p:nvPr/>
        </p:nvSpPr>
        <p:spPr bwMode="auto">
          <a:xfrm>
            <a:off x="354417" y="1381125"/>
            <a:ext cx="5160557" cy="4048124"/>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44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cũng là nơi lưu giữ những nét văn hóa đặc sắc về ẩm thực, trang phục.</a:t>
            </a:r>
          </a:p>
        </p:txBody>
      </p:sp>
      <p:pic>
        <p:nvPicPr>
          <p:cNvPr id="6" name="Picture 4" descr="Ghé thăm những phiên chợ vùng cao nổi tiếng nhất Việt Nam Phiên chợ">
            <a:extLst>
              <a:ext uri="{FF2B5EF4-FFF2-40B4-BE49-F238E27FC236}">
                <a16:creationId xmlns:a16="http://schemas.microsoft.com/office/drawing/2014/main" id="{9C1A23E3-1FDF-94A9-F6F6-D33A0BE388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9825" y="308743"/>
            <a:ext cx="4802188" cy="29392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4 phiên chợ Sapa độc đáo không nên bỏ lỡ - ChuduInfo">
            <a:extLst>
              <a:ext uri="{FF2B5EF4-FFF2-40B4-BE49-F238E27FC236}">
                <a16:creationId xmlns:a16="http://schemas.microsoft.com/office/drawing/2014/main" id="{AEBC6FD1-574D-40AB-2926-93BE1019D2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3779" y="3419475"/>
            <a:ext cx="4864746" cy="31194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608969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3ab5ahrs">
      <a:majorFont>
        <a:latin typeface="Arial"/>
        <a:ea typeface="HappyZcool"/>
        <a:cs typeface=""/>
      </a:majorFont>
      <a:minorFont>
        <a:latin typeface="Arial"/>
        <a:ea typeface="HappyZcool"/>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414</Words>
  <Application>Microsoft Office PowerPoint</Application>
  <PresentationFormat>Widescreen</PresentationFormat>
  <Paragraphs>50</Paragraphs>
  <Slides>25</Slides>
  <Notes>11</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25</vt:i4>
      </vt:variant>
    </vt:vector>
  </HeadingPairs>
  <TitlesOfParts>
    <vt:vector size="40" baseType="lpstr">
      <vt:lpstr>等线</vt:lpstr>
      <vt:lpstr>等线 Light</vt:lpstr>
      <vt:lpstr>Arial</vt:lpstr>
      <vt:lpstr>Calibri</vt:lpstr>
      <vt:lpstr>Calibri Light</vt:lpstr>
      <vt:lpstr>Cambria</vt:lpstr>
      <vt:lpstr>Coiny</vt:lpstr>
      <vt:lpstr>inpin heiti</vt:lpstr>
      <vt:lpstr>Times New Roman</vt:lpstr>
      <vt:lpstr>UTM Duepuntozero</vt:lpstr>
      <vt:lpstr>字魂59号-创粗黑</vt:lpstr>
      <vt:lpstr>字魂70号-灵悦黑体</vt:lpstr>
      <vt:lpstr>Office 主题​​</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cp:revision>
  <dcterms:created xsi:type="dcterms:W3CDTF">2023-09-23T01:57:58Z</dcterms:created>
  <dcterms:modified xsi:type="dcterms:W3CDTF">2023-10-15T15:17:31Z</dcterms:modified>
</cp:coreProperties>
</file>