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3"/>
  </p:notesMasterIdLst>
  <p:sldIdLst>
    <p:sldId id="329" r:id="rId2"/>
    <p:sldId id="293" r:id="rId3"/>
    <p:sldId id="291" r:id="rId4"/>
    <p:sldId id="294" r:id="rId5"/>
    <p:sldId id="290" r:id="rId6"/>
    <p:sldId id="414" r:id="rId7"/>
    <p:sldId id="399" r:id="rId8"/>
    <p:sldId id="408" r:id="rId9"/>
    <p:sldId id="276" r:id="rId10"/>
    <p:sldId id="415" r:id="rId11"/>
    <p:sldId id="416" r:id="rId12"/>
    <p:sldId id="410" r:id="rId13"/>
    <p:sldId id="330" r:id="rId14"/>
    <p:sldId id="411" r:id="rId15"/>
    <p:sldId id="417" r:id="rId16"/>
    <p:sldId id="338" r:id="rId17"/>
    <p:sldId id="302" r:id="rId18"/>
    <p:sldId id="418" r:id="rId19"/>
    <p:sldId id="419" r:id="rId20"/>
    <p:sldId id="420" r:id="rId21"/>
    <p:sldId id="334" r:id="rId22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AYYJ+CqvYrdf855CZJbdxdgcP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000FF"/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374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7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53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67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06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73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22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8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3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8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00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1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4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15/10/2023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694" r:id="rId4"/>
    <p:sldLayoutId id="2147483695" r:id="rId5"/>
    <p:sldLayoutId id="214748371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3.png"/><Relationship Id="rId5" Type="http://schemas.openxmlformats.org/officeDocument/2006/relationships/image" Target="../media/image5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931124" y="3258774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6F3B4-E51C-D0BC-5993-A0451C6D6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0" t="29609" r="51202" b="1134"/>
          <a:stretch/>
        </p:blipFill>
        <p:spPr>
          <a:xfrm>
            <a:off x="982638" y="457201"/>
            <a:ext cx="9472001" cy="5477084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8DBC971F-F357-B558-B14B-2996D15F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4281" y="2150391"/>
            <a:ext cx="1585912" cy="457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5754FC-CA41-C17C-0455-41F73EE6634B}"/>
              </a:ext>
            </a:extLst>
          </p:cNvPr>
          <p:cNvCxnSpPr/>
          <p:nvPr/>
        </p:nvCxnSpPr>
        <p:spPr>
          <a:xfrm>
            <a:off x="3779520" y="3579808"/>
            <a:ext cx="4724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5" descr="ButChi">
            <a:extLst>
              <a:ext uri="{FF2B5EF4-FFF2-40B4-BE49-F238E27FC236}">
                <a16:creationId xmlns:a16="http://schemas.microsoft.com/office/drawing/2014/main" id="{7C8181EC-5095-4DC8-8B7A-43041D3A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1337">
            <a:off x="3661474" y="2559841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4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0DC2D-14C3-3E9C-A9E1-ABB74A7C6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12" t="23579" r="5500" b="1134"/>
          <a:stretch/>
        </p:blipFill>
        <p:spPr>
          <a:xfrm>
            <a:off x="532264" y="382137"/>
            <a:ext cx="10795378" cy="5964072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6A85D68-D02C-1985-D9BB-390E30C4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986">
            <a:off x="4761505" y="661064"/>
            <a:ext cx="1585912" cy="355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E71B2E-2EC6-F7A7-1B69-17047B762565}"/>
              </a:ext>
            </a:extLst>
          </p:cNvPr>
          <p:cNvCxnSpPr>
            <a:cxnSpLocks/>
          </p:cNvCxnSpPr>
          <p:nvPr/>
        </p:nvCxnSpPr>
        <p:spPr>
          <a:xfrm flipH="1">
            <a:off x="2893325" y="441814"/>
            <a:ext cx="3330055" cy="37207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5" descr="ButChi">
            <a:extLst>
              <a:ext uri="{FF2B5EF4-FFF2-40B4-BE49-F238E27FC236}">
                <a16:creationId xmlns:a16="http://schemas.microsoft.com/office/drawing/2014/main" id="{7072D81C-3BE8-FE91-8CDF-47BF1CA5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1337">
            <a:off x="3175313" y="1723666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9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0053 -0.372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CAF003-6366-77B6-3653-014639CF9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AA5190-9343-FA4E-2B44-0B58AA5C9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63" t="16200" r="11687" b="30097"/>
          <a:stretch/>
        </p:blipFill>
        <p:spPr>
          <a:xfrm>
            <a:off x="1463041" y="1519120"/>
            <a:ext cx="9265920" cy="4999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B96245-AC78-55C1-33ED-50355E0006CB}"/>
              </a:ext>
            </a:extLst>
          </p:cNvPr>
          <p:cNvSpPr txBox="1"/>
          <p:nvPr/>
        </p:nvSpPr>
        <p:spPr>
          <a:xfrm>
            <a:off x="594054" y="1057455"/>
            <a:ext cx="247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luận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DA246-B198-1673-3902-F81C37B9B0AE}"/>
              </a:ext>
            </a:extLst>
          </p:cNvPr>
          <p:cNvSpPr txBox="1"/>
          <p:nvPr/>
        </p:nvSpPr>
        <p:spPr>
          <a:xfrm>
            <a:off x="1320800" y="405622"/>
            <a:ext cx="9956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vẽ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9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27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CBA34F-9B59-C11D-131F-9653362FD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6" t="4923" r="11369"/>
          <a:stretch/>
        </p:blipFill>
        <p:spPr>
          <a:xfrm>
            <a:off x="764274" y="327547"/>
            <a:ext cx="10768083" cy="3630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358E38-AD08-856C-FAC2-F9CF34A2AB35}"/>
              </a:ext>
            </a:extLst>
          </p:cNvPr>
          <p:cNvSpPr txBox="1"/>
          <p:nvPr/>
        </p:nvSpPr>
        <p:spPr>
          <a:xfrm>
            <a:off x="764275" y="4121624"/>
            <a:ext cx="1076808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BX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song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ta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BX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AB.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716333-5A8F-2BDF-0547-722664E2B62E}"/>
              </a:ext>
            </a:extLst>
          </p:cNvPr>
          <p:cNvCxnSpPr/>
          <p:nvPr/>
        </p:nvCxnSpPr>
        <p:spPr>
          <a:xfrm>
            <a:off x="7929349" y="928048"/>
            <a:ext cx="29752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7A278B7-3FD2-7FF5-C0FE-ACB89A0E3254}"/>
              </a:ext>
            </a:extLst>
          </p:cNvPr>
          <p:cNvSpPr txBox="1"/>
          <p:nvPr/>
        </p:nvSpPr>
        <p:spPr>
          <a:xfrm>
            <a:off x="10456460" y="540745"/>
            <a:ext cx="44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5868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CBA34F-9B59-C11D-131F-9653362FD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6" t="4923" r="11369"/>
          <a:stretch/>
        </p:blipFill>
        <p:spPr>
          <a:xfrm>
            <a:off x="764274" y="327547"/>
            <a:ext cx="10768083" cy="29752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3A1892-2056-33D7-F2E5-F9C47850DA95}"/>
              </a:ext>
            </a:extLst>
          </p:cNvPr>
          <p:cNvSpPr txBox="1"/>
          <p:nvPr/>
        </p:nvSpPr>
        <p:spPr>
          <a:xfrm>
            <a:off x="659643" y="3189336"/>
            <a:ext cx="11241205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b.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vẽ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CY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vuông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AC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 CY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đỉnh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song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AB.</a:t>
            </a:r>
          </a:p>
          <a:p>
            <a:pPr algn="just"/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êke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sao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đỉnh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vuông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êke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trùng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đỉnh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C.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vuông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êke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AC.</a:t>
            </a:r>
          </a:p>
          <a:p>
            <a:pPr algn="just"/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vuông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2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êke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lấy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Y.</a:t>
            </a:r>
          </a:p>
          <a:p>
            <a:pPr algn="just"/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Kẻ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2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Y ta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vẽ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thẳng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 CY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đỉnh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song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en-US" sz="2400" kern="1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AB.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C91BD1-4279-2A10-013A-94C3B9B8D96E}"/>
              </a:ext>
            </a:extLst>
          </p:cNvPr>
          <p:cNvCxnSpPr>
            <a:cxnSpLocks/>
          </p:cNvCxnSpPr>
          <p:nvPr/>
        </p:nvCxnSpPr>
        <p:spPr>
          <a:xfrm>
            <a:off x="10822675" y="327547"/>
            <a:ext cx="0" cy="257942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79090A-852E-DE98-3B70-E2E39B45E417}"/>
              </a:ext>
            </a:extLst>
          </p:cNvPr>
          <p:cNvSpPr txBox="1"/>
          <p:nvPr/>
        </p:nvSpPr>
        <p:spPr>
          <a:xfrm>
            <a:off x="10953466" y="457200"/>
            <a:ext cx="44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3719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A35C76-2806-E699-A211-0B2B053EA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936"/>
            <a:ext cx="12192000" cy="66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0" y="0"/>
            <a:ext cx="12192000" cy="6391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044FEA-6D46-7AA9-FB0C-A5CFCD7BE5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00" t="38468" r="27334" b="1355"/>
          <a:stretch/>
        </p:blipFill>
        <p:spPr>
          <a:xfrm>
            <a:off x="304800" y="264159"/>
            <a:ext cx="11358880" cy="61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0" y="0"/>
            <a:ext cx="12192000" cy="6391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93BDE-E89C-87E3-1ADF-A7C93DFB53AC}"/>
              </a:ext>
            </a:extLst>
          </p:cNvPr>
          <p:cNvSpPr txBox="1"/>
          <p:nvPr/>
        </p:nvSpPr>
        <p:spPr>
          <a:xfrm>
            <a:off x="447040" y="19785"/>
            <a:ext cx="10850880" cy="3867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a/ Hai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 song </a:t>
            </a:r>
            <a:r>
              <a:rPr lang="en-US" sz="2800" dirty="0" err="1"/>
              <a:t>song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</a:t>
            </a:r>
            <a:r>
              <a:rPr lang="en-US" sz="2800" dirty="0" err="1"/>
              <a:t>Patsteur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Nam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Lê </a:t>
            </a:r>
            <a:r>
              <a:rPr lang="en-US" sz="2800" dirty="0" err="1"/>
              <a:t>Duẩn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Hàn</a:t>
            </a:r>
            <a:r>
              <a:rPr lang="en-US" sz="2800" dirty="0"/>
              <a:t> </a:t>
            </a:r>
            <a:r>
              <a:rPr lang="en-US" sz="2800" dirty="0" err="1"/>
              <a:t>Thuyên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</a:t>
            </a:r>
            <a:r>
              <a:rPr lang="en-US" sz="2800" dirty="0" err="1"/>
              <a:t>Hàn</a:t>
            </a:r>
            <a:r>
              <a:rPr lang="en-US" sz="2800" dirty="0"/>
              <a:t> </a:t>
            </a:r>
            <a:r>
              <a:rPr lang="en-US" sz="2800" dirty="0" err="1"/>
              <a:t>Thuyên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Nguyễn Du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Lê </a:t>
            </a:r>
            <a:r>
              <a:rPr lang="en-US" sz="2800" dirty="0" err="1"/>
              <a:t>Duẩn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Nguyễn Du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42FE2-5C3E-D041-8155-FB9078F29F78}"/>
              </a:ext>
            </a:extLst>
          </p:cNvPr>
          <p:cNvSpPr txBox="1"/>
          <p:nvPr/>
        </p:nvSpPr>
        <p:spPr>
          <a:xfrm>
            <a:off x="670560" y="3429000"/>
            <a:ext cx="1085088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b/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ở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30-4,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ấy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Dinh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 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-  Lê </a:t>
            </a:r>
            <a:r>
              <a:rPr lang="en-US" sz="2800" dirty="0" err="1"/>
              <a:t>Duẩn</a:t>
            </a:r>
            <a:r>
              <a:rPr lang="en-US" sz="2800" dirty="0"/>
              <a:t>  </a:t>
            </a:r>
            <a:r>
              <a:rPr lang="en-US" sz="2800" dirty="0" err="1"/>
              <a:t>đến</a:t>
            </a:r>
            <a:r>
              <a:rPr lang="en-US" sz="2800" dirty="0"/>
              <a:t> Nam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- </a:t>
            </a:r>
            <a:r>
              <a:rPr lang="en-US" sz="2800" dirty="0" err="1"/>
              <a:t>Hàn</a:t>
            </a:r>
            <a:r>
              <a:rPr lang="en-US" sz="2800" dirty="0"/>
              <a:t> </a:t>
            </a:r>
            <a:r>
              <a:rPr lang="en-US" sz="2800" dirty="0" err="1"/>
              <a:t>Thuyên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Nam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28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3944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5EA661-12F6-4964-9871-097828769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63099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9" y="2334987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05874" y="5153510"/>
            <a:ext cx="2687136" cy="160782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39" y="2219174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9128716" y="5115591"/>
            <a:ext cx="2641491" cy="1682345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243312" y="5115591"/>
            <a:ext cx="2727616" cy="164573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3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129068" y="5115591"/>
            <a:ext cx="2849922" cy="164573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E3267-3ED4-1324-9210-6FFF0187CB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971" t="23933" r="35586"/>
          <a:stretch/>
        </p:blipFill>
        <p:spPr>
          <a:xfrm>
            <a:off x="560447" y="5515762"/>
            <a:ext cx="2134296" cy="1214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FF997B-6183-46A5-5B9B-390F728B7C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525" t="23933" r="65090"/>
          <a:stretch/>
        </p:blipFill>
        <p:spPr>
          <a:xfrm>
            <a:off x="3546860" y="5469100"/>
            <a:ext cx="2226273" cy="1338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03B26-072F-C777-FB8A-566E9B2736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936" t="23933" r="6897"/>
          <a:stretch/>
        </p:blipFill>
        <p:spPr>
          <a:xfrm>
            <a:off x="6495823" y="5434231"/>
            <a:ext cx="2238853" cy="1327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4993FC-6D83-70B7-FFC8-C51FE5DF27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702" t="20339" r="53290" b="40798"/>
          <a:stretch/>
        </p:blipFill>
        <p:spPr>
          <a:xfrm>
            <a:off x="9469617" y="5515762"/>
            <a:ext cx="2161936" cy="1157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8" y="1071563"/>
            <a:ext cx="1546198" cy="1410264"/>
          </a:xfrm>
          <a:prstGeom prst="rect">
            <a:avLst/>
          </a:prstGeom>
        </p:spPr>
      </p:pic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6C56153B-6A09-22AA-E57F-E643800FDA29}"/>
              </a:ext>
            </a:extLst>
          </p:cNvPr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99A83-81D3-5692-8D3C-3EC4725E4E20}"/>
              </a:ext>
            </a:extLst>
          </p:cNvPr>
          <p:cNvSpPr txBox="1"/>
          <p:nvPr/>
        </p:nvSpPr>
        <p:spPr>
          <a:xfrm>
            <a:off x="254027" y="5153510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70D00-1842-9DE3-B913-F5A3C3AF6DDC}"/>
              </a:ext>
            </a:extLst>
          </p:cNvPr>
          <p:cNvSpPr txBox="1"/>
          <p:nvPr/>
        </p:nvSpPr>
        <p:spPr>
          <a:xfrm>
            <a:off x="3354842" y="5115591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E3563-4F43-EF44-2373-79FDB83F0BC8}"/>
              </a:ext>
            </a:extLst>
          </p:cNvPr>
          <p:cNvSpPr txBox="1"/>
          <p:nvPr/>
        </p:nvSpPr>
        <p:spPr>
          <a:xfrm>
            <a:off x="6238890" y="5115591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0BCED-2D4E-5763-4909-06CF771FABA9}"/>
              </a:ext>
            </a:extLst>
          </p:cNvPr>
          <p:cNvSpPr txBox="1"/>
          <p:nvPr/>
        </p:nvSpPr>
        <p:spPr>
          <a:xfrm>
            <a:off x="9212134" y="5090825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523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76836 0.121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ADB9E-DBE2-7FAC-A4C3-4BBC53D7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141"/>
            <a:ext cx="12192000" cy="47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83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50B81D0-831D-FE91-957E-2EB8E0B16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680945" cy="665749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F7AF9C5-3323-601D-2DDA-B334322A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09" y="819271"/>
            <a:ext cx="3510277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1FCFF19-5747-22B6-9DDF-B60D0BC2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06" y="776450"/>
            <a:ext cx="3638381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54BBE46-7AED-D9C6-05F1-2688E551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08" y="803583"/>
            <a:ext cx="3991924" cy="39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B9F785-8A90-B847-0E1D-2327097C5D34}"/>
              </a:ext>
            </a:extLst>
          </p:cNvPr>
          <p:cNvSpPr/>
          <p:nvPr/>
        </p:nvSpPr>
        <p:spPr>
          <a:xfrm>
            <a:off x="858006" y="5515382"/>
            <a:ext cx="11315060" cy="936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song </a:t>
            </a:r>
            <a:r>
              <a:rPr lang="en-US" sz="2400" dirty="0" err="1"/>
              <a:t>song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Em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5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C14778-17C5-47A3-B2AD-54EEF2147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4616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2064803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21528" y="4996543"/>
            <a:ext cx="2934336" cy="1861457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32" y="2062207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6053181" y="4996543"/>
            <a:ext cx="2934336" cy="1801393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125912" y="4996543"/>
            <a:ext cx="2886325" cy="1861457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8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23202" y="4996544"/>
            <a:ext cx="3168797" cy="1861456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81" y="2058872"/>
            <a:ext cx="2934336" cy="2934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" y="787972"/>
            <a:ext cx="1516034" cy="13814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D1DF10-2071-3675-CD24-A6123713CCA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971" t="23933" r="35586"/>
          <a:stretch/>
        </p:blipFill>
        <p:spPr>
          <a:xfrm>
            <a:off x="306598" y="5426797"/>
            <a:ext cx="2512717" cy="1382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7F34B-477A-FA14-8578-3A7FAB2957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525" t="23933" r="65090"/>
          <a:stretch/>
        </p:blipFill>
        <p:spPr>
          <a:xfrm>
            <a:off x="3289987" y="5426797"/>
            <a:ext cx="2515424" cy="1355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8500C-748F-2447-ACC3-DEC17386B7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936" t="23933" r="6897"/>
          <a:stretch/>
        </p:blipFill>
        <p:spPr>
          <a:xfrm>
            <a:off x="6261346" y="5426796"/>
            <a:ext cx="2443648" cy="1247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C9207-BCDF-C716-21D3-B4BDBE88DA6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702" t="20339" r="53290" b="40798"/>
          <a:stretch/>
        </p:blipFill>
        <p:spPr>
          <a:xfrm>
            <a:off x="9447529" y="5426795"/>
            <a:ext cx="2437873" cy="1247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1CDD4E-2AB5-0785-2BDE-7AFA82630687}"/>
              </a:ext>
            </a:extLst>
          </p:cNvPr>
          <p:cNvSpPr txBox="1"/>
          <p:nvPr/>
        </p:nvSpPr>
        <p:spPr>
          <a:xfrm>
            <a:off x="155663" y="5090099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0DACC-A253-6753-FB7D-ED7EF6827C6F}"/>
              </a:ext>
            </a:extLst>
          </p:cNvPr>
          <p:cNvSpPr txBox="1"/>
          <p:nvPr/>
        </p:nvSpPr>
        <p:spPr>
          <a:xfrm>
            <a:off x="3201613" y="5034434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1E71B-9311-2616-C340-C07637402A4F}"/>
              </a:ext>
            </a:extLst>
          </p:cNvPr>
          <p:cNvSpPr txBox="1"/>
          <p:nvPr/>
        </p:nvSpPr>
        <p:spPr>
          <a:xfrm>
            <a:off x="6161430" y="5015443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7AB91-201A-CBEB-2A27-BD7F89FC9289}"/>
              </a:ext>
            </a:extLst>
          </p:cNvPr>
          <p:cNvSpPr txBox="1"/>
          <p:nvPr/>
        </p:nvSpPr>
        <p:spPr>
          <a:xfrm>
            <a:off x="9107298" y="4977552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D.</a:t>
            </a:r>
          </a:p>
        </p:txBody>
      </p:sp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EB87672D-C5E3-3371-84A1-6E720D53FB28}"/>
              </a:ext>
            </a:extLst>
          </p:cNvPr>
          <p:cNvSpPr/>
          <p:nvPr/>
        </p:nvSpPr>
        <p:spPr>
          <a:xfrm>
            <a:off x="3935787" y="541233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92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53711 0.11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D79C5F-DD76-4D34-B6D6-2513F485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" y="423857"/>
            <a:ext cx="12191999" cy="6446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6" y="2982953"/>
            <a:ext cx="2527765" cy="252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26" y="10937"/>
            <a:ext cx="2857500" cy="2857500"/>
          </a:xfrm>
          <a:prstGeom prst="rect">
            <a:avLst/>
          </a:prstGeom>
        </p:spPr>
      </p:pic>
      <p:sp>
        <p:nvSpPr>
          <p:cNvPr id="18" name="Rectangle: Rounded Corners 18"/>
          <p:cNvSpPr/>
          <p:nvPr/>
        </p:nvSpPr>
        <p:spPr>
          <a:xfrm>
            <a:off x="336076" y="5254919"/>
            <a:ext cx="2527765" cy="1603081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0" y="2868436"/>
            <a:ext cx="2576681" cy="2576681"/>
          </a:xfrm>
          <a:prstGeom prst="rect">
            <a:avLst/>
          </a:prstGeom>
        </p:spPr>
      </p:pic>
      <p:sp>
        <p:nvSpPr>
          <p:cNvPr id="27" name="Rectangle: Rounded Corners 20"/>
          <p:cNvSpPr/>
          <p:nvPr/>
        </p:nvSpPr>
        <p:spPr>
          <a:xfrm>
            <a:off x="3016245" y="5254919"/>
            <a:ext cx="3023368" cy="1603081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5" y="2868436"/>
            <a:ext cx="2576681" cy="2576681"/>
          </a:xfrm>
          <a:prstGeom prst="rect">
            <a:avLst/>
          </a:prstGeom>
        </p:spPr>
      </p:pic>
      <p:sp>
        <p:nvSpPr>
          <p:cNvPr id="29" name="Rectangle: Rounded Corners 22"/>
          <p:cNvSpPr/>
          <p:nvPr/>
        </p:nvSpPr>
        <p:spPr>
          <a:xfrm>
            <a:off x="6192018" y="5254919"/>
            <a:ext cx="2791486" cy="1603081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50" y="2868436"/>
            <a:ext cx="2576681" cy="2576681"/>
          </a:xfrm>
          <a:prstGeom prst="rect">
            <a:avLst/>
          </a:prstGeom>
        </p:spPr>
      </p:pic>
      <p:sp>
        <p:nvSpPr>
          <p:cNvPr id="31" name="Rectangle: Rounded Corners 24"/>
          <p:cNvSpPr/>
          <p:nvPr/>
        </p:nvSpPr>
        <p:spPr>
          <a:xfrm>
            <a:off x="9127523" y="5254919"/>
            <a:ext cx="2712172" cy="1592144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23E233-6EF0-ADC7-4971-96F3F14DE7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971" t="23933" r="35586"/>
          <a:stretch/>
        </p:blipFill>
        <p:spPr>
          <a:xfrm>
            <a:off x="447634" y="5622877"/>
            <a:ext cx="2206413" cy="1186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FCCD19-BBE8-9B8D-72E7-5DF1E815AC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25" t="23933" r="65090"/>
          <a:stretch/>
        </p:blipFill>
        <p:spPr>
          <a:xfrm>
            <a:off x="3294300" y="5622877"/>
            <a:ext cx="2472084" cy="1175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F00545-3428-126D-712D-C771224ED1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936" t="23933" r="6897"/>
          <a:stretch/>
        </p:blipFill>
        <p:spPr>
          <a:xfrm>
            <a:off x="6348783" y="5622877"/>
            <a:ext cx="2443648" cy="1112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ABD6F-6434-897E-6B3E-10BC05623A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702" t="20339" r="53290" b="40798"/>
          <a:stretch/>
        </p:blipFill>
        <p:spPr>
          <a:xfrm>
            <a:off x="9330872" y="5622877"/>
            <a:ext cx="2437873" cy="10783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298064"/>
            <a:ext cx="1600202" cy="1532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474C6-42A2-8446-C658-EAB5DD9B3ACC}"/>
              </a:ext>
            </a:extLst>
          </p:cNvPr>
          <p:cNvSpPr txBox="1"/>
          <p:nvPr/>
        </p:nvSpPr>
        <p:spPr>
          <a:xfrm>
            <a:off x="418137" y="5242577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71775-AA21-A1E0-836E-79F3CE67D217}"/>
              </a:ext>
            </a:extLst>
          </p:cNvPr>
          <p:cNvSpPr txBox="1"/>
          <p:nvPr/>
        </p:nvSpPr>
        <p:spPr>
          <a:xfrm>
            <a:off x="3096074" y="5251233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8E76D-A77A-B0F1-DC26-4AFAE001B9E5}"/>
              </a:ext>
            </a:extLst>
          </p:cNvPr>
          <p:cNvSpPr txBox="1"/>
          <p:nvPr/>
        </p:nvSpPr>
        <p:spPr>
          <a:xfrm>
            <a:off x="6261443" y="5235061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848CE-5BB2-ACBD-CE96-A8D2D848A1A4}"/>
              </a:ext>
            </a:extLst>
          </p:cNvPr>
          <p:cNvSpPr txBox="1"/>
          <p:nvPr/>
        </p:nvSpPr>
        <p:spPr>
          <a:xfrm>
            <a:off x="9173218" y="5216362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D.</a:t>
            </a:r>
          </a:p>
        </p:txBody>
      </p:sp>
      <p:sp>
        <p:nvSpPr>
          <p:cNvPr id="11" name="Speech Bubble: Rectangle with Corners Rounded 7">
            <a:extLst>
              <a:ext uri="{FF2B5EF4-FFF2-40B4-BE49-F238E27FC236}">
                <a16:creationId xmlns:a16="http://schemas.microsoft.com/office/drawing/2014/main" id="{8C31BAB9-867C-FA26-4D3E-A32A82D311DE}"/>
              </a:ext>
            </a:extLst>
          </p:cNvPr>
          <p:cNvSpPr/>
          <p:nvPr/>
        </p:nvSpPr>
        <p:spPr>
          <a:xfrm>
            <a:off x="3935787" y="541233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tù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005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4518 0.270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bldLvl="0" animBg="1"/>
      <p:bldP spid="27" grpId="0" bldLvl="0" animBg="1"/>
      <p:bldP spid="29" grpId="0" bldLvl="0" animBg="1"/>
      <p:bldP spid="31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2B860B-CFC0-4283-96A9-5A87249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" y="411515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9103" y="2713596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508030" y="5335119"/>
            <a:ext cx="2385767" cy="1394294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076" y="2318549"/>
            <a:ext cx="2934336" cy="3062923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340325" y="5335119"/>
            <a:ext cx="2385767" cy="1394294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72620" y="5335119"/>
            <a:ext cx="2385767" cy="1394294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04915" y="5335119"/>
            <a:ext cx="2385767" cy="1394294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4A901-D0F1-AC15-1C3F-479A58CE15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971" t="23933" r="35586"/>
          <a:stretch/>
        </p:blipFill>
        <p:spPr>
          <a:xfrm>
            <a:off x="597706" y="5688875"/>
            <a:ext cx="2206413" cy="940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F4353-E982-BF10-7924-BE62EE6363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25" t="23933" r="65090"/>
          <a:stretch/>
        </p:blipFill>
        <p:spPr>
          <a:xfrm>
            <a:off x="3518167" y="5661579"/>
            <a:ext cx="2068245" cy="983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C91C7-4189-716D-1FB4-08E70AF0BF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936" t="23933" r="6897"/>
          <a:stretch/>
        </p:blipFill>
        <p:spPr>
          <a:xfrm>
            <a:off x="6356245" y="5661579"/>
            <a:ext cx="2071525" cy="998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67D00-A9DD-AED2-9212-38F1B6922A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702" t="20339" r="53290" b="40798"/>
          <a:stretch/>
        </p:blipFill>
        <p:spPr>
          <a:xfrm>
            <a:off x="9112099" y="5661579"/>
            <a:ext cx="2202110" cy="990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937" y="406158"/>
            <a:ext cx="1766484" cy="141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B1F77-5D44-5580-DAD9-E90EB08A48FA}"/>
              </a:ext>
            </a:extLst>
          </p:cNvPr>
          <p:cNvSpPr txBox="1"/>
          <p:nvPr/>
        </p:nvSpPr>
        <p:spPr>
          <a:xfrm>
            <a:off x="597706" y="5335119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B9BBB-149B-F738-E2D6-13F986E2B627}"/>
              </a:ext>
            </a:extLst>
          </p:cNvPr>
          <p:cNvSpPr txBox="1"/>
          <p:nvPr/>
        </p:nvSpPr>
        <p:spPr>
          <a:xfrm>
            <a:off x="3459103" y="5288765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04ABF-8E9D-2859-E0A0-9C6029E176C8}"/>
              </a:ext>
            </a:extLst>
          </p:cNvPr>
          <p:cNvSpPr txBox="1"/>
          <p:nvPr/>
        </p:nvSpPr>
        <p:spPr>
          <a:xfrm>
            <a:off x="6234480" y="5288765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43F13-61FA-20AD-DCD4-0A3F85440D37}"/>
              </a:ext>
            </a:extLst>
          </p:cNvPr>
          <p:cNvSpPr txBox="1"/>
          <p:nvPr/>
        </p:nvSpPr>
        <p:spPr>
          <a:xfrm>
            <a:off x="9112099" y="5276150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D.</a:t>
            </a:r>
          </a:p>
        </p:txBody>
      </p:sp>
      <p:sp>
        <p:nvSpPr>
          <p:cNvPr id="15" name="Speech Bubble: Rectangle with Corners Rounded 7">
            <a:extLst>
              <a:ext uri="{FF2B5EF4-FFF2-40B4-BE49-F238E27FC236}">
                <a16:creationId xmlns:a16="http://schemas.microsoft.com/office/drawing/2014/main" id="{AB3F754A-F2E8-6F2C-9BD6-005DA647F0F2}"/>
              </a:ext>
            </a:extLst>
          </p:cNvPr>
          <p:cNvSpPr/>
          <p:nvPr/>
        </p:nvSpPr>
        <p:spPr>
          <a:xfrm>
            <a:off x="3935787" y="541233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25 0.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5EA661-12F6-4964-9871-097828769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63099"/>
            <a:ext cx="12191999" cy="6446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9" y="2334987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05874" y="5153510"/>
            <a:ext cx="2687136" cy="160782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39" y="2219174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9128716" y="5115591"/>
            <a:ext cx="2641491" cy="1682345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243312" y="5115591"/>
            <a:ext cx="2727616" cy="164573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3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129068" y="5115591"/>
            <a:ext cx="2849922" cy="164573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8" y="1071563"/>
            <a:ext cx="1546198" cy="1410264"/>
          </a:xfrm>
          <a:prstGeom prst="rect">
            <a:avLst/>
          </a:prstGeom>
        </p:spPr>
      </p:pic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6C56153B-6A09-22AA-E57F-E643800FDA29}"/>
              </a:ext>
            </a:extLst>
          </p:cNvPr>
          <p:cNvSpPr/>
          <p:nvPr/>
        </p:nvSpPr>
        <p:spPr>
          <a:xfrm>
            <a:off x="3688095" y="637155"/>
            <a:ext cx="507598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99A83-81D3-5692-8D3C-3EC4725E4E20}"/>
              </a:ext>
            </a:extLst>
          </p:cNvPr>
          <p:cNvSpPr txBox="1"/>
          <p:nvPr/>
        </p:nvSpPr>
        <p:spPr>
          <a:xfrm>
            <a:off x="254027" y="5153510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570D00-1842-9DE3-B913-F5A3C3AF6DDC}"/>
              </a:ext>
            </a:extLst>
          </p:cNvPr>
          <p:cNvSpPr txBox="1"/>
          <p:nvPr/>
        </p:nvSpPr>
        <p:spPr>
          <a:xfrm>
            <a:off x="3354842" y="5115591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6E3563-4F43-EF44-2373-79FDB83F0BC8}"/>
              </a:ext>
            </a:extLst>
          </p:cNvPr>
          <p:cNvSpPr txBox="1"/>
          <p:nvPr/>
        </p:nvSpPr>
        <p:spPr>
          <a:xfrm>
            <a:off x="6238890" y="5115591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0BCED-2D4E-5763-4909-06CF771FABA9}"/>
              </a:ext>
            </a:extLst>
          </p:cNvPr>
          <p:cNvSpPr txBox="1"/>
          <p:nvPr/>
        </p:nvSpPr>
        <p:spPr>
          <a:xfrm>
            <a:off x="9212134" y="5090825"/>
            <a:ext cx="45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A30C9-C1FC-315B-A238-BF41CD0E94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54786" r="64033" b="10473"/>
          <a:stretch/>
        </p:blipFill>
        <p:spPr bwMode="auto">
          <a:xfrm>
            <a:off x="3417906" y="5452880"/>
            <a:ext cx="2404622" cy="1157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CEE67-B689-0BD0-28D7-D9117BCD71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936" t="11384" r="16626" b="28970"/>
          <a:stretch/>
        </p:blipFill>
        <p:spPr>
          <a:xfrm>
            <a:off x="9316162" y="5433584"/>
            <a:ext cx="2279447" cy="1157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C5F46E-FF1A-04E7-2E12-4E887DD807E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025" t="57869" r="11539" b="10052"/>
          <a:stretch/>
        </p:blipFill>
        <p:spPr bwMode="auto">
          <a:xfrm>
            <a:off x="6385238" y="5490935"/>
            <a:ext cx="2378837" cy="1099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13F90A-24A4-C47A-7F33-752D9FAABA3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971" t="23933" r="35586"/>
          <a:stretch/>
        </p:blipFill>
        <p:spPr>
          <a:xfrm>
            <a:off x="497563" y="5462950"/>
            <a:ext cx="2134296" cy="12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76836 0.121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10F8B-D97E-378D-D7BE-DB8D9A6B6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2725656" y="2159912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3D62-4169-88B3-2440-34C5FD09952D}"/>
              </a:ext>
            </a:extLst>
          </p:cNvPr>
          <p:cNvSpPr/>
          <p:nvPr/>
        </p:nvSpPr>
        <p:spPr>
          <a:xfrm>
            <a:off x="293430" y="275412"/>
            <a:ext cx="5999356" cy="579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THỰC HÀNH VẼ ĐƯỜNG THẲNG SONG </a:t>
            </a:r>
            <a:r>
              <a:rPr lang="en-US" sz="2000" b="1" dirty="0" err="1"/>
              <a:t>SONG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E276F-E355-A32A-59D2-7C5D5895788C}"/>
              </a:ext>
            </a:extLst>
          </p:cNvPr>
          <p:cNvSpPr txBox="1"/>
          <p:nvPr/>
        </p:nvSpPr>
        <p:spPr>
          <a:xfrm>
            <a:off x="5624804" y="2070811"/>
            <a:ext cx="6205649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êke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EM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EM.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D.</a:t>
            </a:r>
          </a:p>
          <a:p>
            <a:pPr algn="just"/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ED.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B8B05E-0FFF-7690-7952-EB936EA55861}"/>
              </a:ext>
            </a:extLst>
          </p:cNvPr>
          <p:cNvCxnSpPr/>
          <p:nvPr/>
        </p:nvCxnSpPr>
        <p:spPr>
          <a:xfrm>
            <a:off x="735981" y="4714479"/>
            <a:ext cx="33899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05D5A6-AD3F-E4F0-BF11-3D84B9C6FC5F}"/>
              </a:ext>
            </a:extLst>
          </p:cNvPr>
          <p:cNvSpPr txBox="1"/>
          <p:nvPr/>
        </p:nvSpPr>
        <p:spPr>
          <a:xfrm>
            <a:off x="1823478" y="2546687"/>
            <a:ext cx="439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41A44-4518-D64E-B1F2-5E36228A6F29}"/>
              </a:ext>
            </a:extLst>
          </p:cNvPr>
          <p:cNvSpPr txBox="1"/>
          <p:nvPr/>
        </p:nvSpPr>
        <p:spPr>
          <a:xfrm>
            <a:off x="779642" y="4714479"/>
            <a:ext cx="4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00416-1385-178E-4A83-4C9B4F102992}"/>
              </a:ext>
            </a:extLst>
          </p:cNvPr>
          <p:cNvSpPr txBox="1"/>
          <p:nvPr/>
        </p:nvSpPr>
        <p:spPr>
          <a:xfrm>
            <a:off x="3727697" y="4714479"/>
            <a:ext cx="44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4ED0881E-652C-5831-F15A-C05438B7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45" y="2183653"/>
            <a:ext cx="1585912" cy="25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ButChi">
            <a:extLst>
              <a:ext uri="{FF2B5EF4-FFF2-40B4-BE49-F238E27FC236}">
                <a16:creationId xmlns:a16="http://schemas.microsoft.com/office/drawing/2014/main" id="{77656D62-54B1-9690-26C3-AF94418E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1337">
            <a:off x="904296" y="3721785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AA9F8B-8D78-2D1F-CF52-35C7B4EA3E8D}"/>
              </a:ext>
            </a:extLst>
          </p:cNvPr>
          <p:cNvCxnSpPr>
            <a:cxnSpLocks/>
          </p:cNvCxnSpPr>
          <p:nvPr/>
        </p:nvCxnSpPr>
        <p:spPr>
          <a:xfrm>
            <a:off x="2010255" y="2721187"/>
            <a:ext cx="0" cy="26313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77C2C0-64C4-7BEE-8252-7DACA29FED00}"/>
              </a:ext>
            </a:extLst>
          </p:cNvPr>
          <p:cNvSpPr txBox="1"/>
          <p:nvPr/>
        </p:nvSpPr>
        <p:spPr>
          <a:xfrm>
            <a:off x="1518561" y="2674695"/>
            <a:ext cx="46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53AF5-63FE-79F9-C2BE-FD92E06B6944}"/>
              </a:ext>
            </a:extLst>
          </p:cNvPr>
          <p:cNvSpPr txBox="1"/>
          <p:nvPr/>
        </p:nvSpPr>
        <p:spPr>
          <a:xfrm>
            <a:off x="1567829" y="3412454"/>
            <a:ext cx="46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E2C9A-984B-9BEA-A986-DED314314B2D}"/>
              </a:ext>
            </a:extLst>
          </p:cNvPr>
          <p:cNvSpPr txBox="1"/>
          <p:nvPr/>
        </p:nvSpPr>
        <p:spPr>
          <a:xfrm>
            <a:off x="1820318" y="3118464"/>
            <a:ext cx="46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E7FCB-1488-D618-5CBA-20410971113B}"/>
              </a:ext>
            </a:extLst>
          </p:cNvPr>
          <p:cNvSpPr txBox="1"/>
          <p:nvPr/>
        </p:nvSpPr>
        <p:spPr>
          <a:xfrm>
            <a:off x="293430" y="988979"/>
            <a:ext cx="111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Vẽ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đường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thẳng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CD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đi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qua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E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song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song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đường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thẳng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AB.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4ED05229-9946-96B9-D329-02253C094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152" y="2666152"/>
            <a:ext cx="1585912" cy="25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430D71-7945-C973-FEF1-DDEA5F12DC7D}"/>
              </a:ext>
            </a:extLst>
          </p:cNvPr>
          <p:cNvSpPr txBox="1"/>
          <p:nvPr/>
        </p:nvSpPr>
        <p:spPr>
          <a:xfrm>
            <a:off x="3218848" y="2538741"/>
            <a:ext cx="46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0372FC-1155-E16B-3A93-0613095A859A}"/>
              </a:ext>
            </a:extLst>
          </p:cNvPr>
          <p:cNvSpPr txBox="1"/>
          <p:nvPr/>
        </p:nvSpPr>
        <p:spPr>
          <a:xfrm>
            <a:off x="3218848" y="2679488"/>
            <a:ext cx="46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D</a:t>
            </a:r>
          </a:p>
        </p:txBody>
      </p:sp>
      <p:pic>
        <p:nvPicPr>
          <p:cNvPr id="25" name="Picture 25" descr="ButChi">
            <a:extLst>
              <a:ext uri="{FF2B5EF4-FFF2-40B4-BE49-F238E27FC236}">
                <a16:creationId xmlns:a16="http://schemas.microsoft.com/office/drawing/2014/main" id="{2C91A901-D566-2F9A-6C06-2B7AEE72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1337">
            <a:off x="907956" y="2113312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C45082-C4CD-1DE5-4933-5BFBD926CA30}"/>
              </a:ext>
            </a:extLst>
          </p:cNvPr>
          <p:cNvCxnSpPr>
            <a:cxnSpLocks/>
          </p:cNvCxnSpPr>
          <p:nvPr/>
        </p:nvCxnSpPr>
        <p:spPr>
          <a:xfrm>
            <a:off x="735981" y="3118464"/>
            <a:ext cx="3726837" cy="201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3A6CC2-1B3F-69A5-3939-F35CCD0B6557}"/>
              </a:ext>
            </a:extLst>
          </p:cNvPr>
          <p:cNvSpPr txBox="1"/>
          <p:nvPr/>
        </p:nvSpPr>
        <p:spPr>
          <a:xfrm>
            <a:off x="32636" y="5483923"/>
            <a:ext cx="872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n-lt"/>
              </a:rPr>
              <a:t>*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Điểm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E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nằm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đường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n-lt"/>
              </a:rPr>
              <a:t>thẳng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 AB. </a:t>
            </a:r>
          </a:p>
        </p:txBody>
      </p:sp>
    </p:spTree>
    <p:extLst>
      <p:ext uri="{BB962C8B-B14F-4D97-AF65-F5344CB8AC3E}">
        <p14:creationId xmlns:p14="http://schemas.microsoft.com/office/powerpoint/2010/main" val="1517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15 0.00741 L -0.16185 0.007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00143 -0.28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5 4.44444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3" grpId="0"/>
      <p:bldP spid="13" grpId="1"/>
      <p:bldP spid="19" grpId="0"/>
      <p:bldP spid="22" grpId="0"/>
      <p:bldP spid="2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6F3B4-E51C-D0BC-5993-A0451C6D6E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0" t="2449" r="8823" b="1134"/>
          <a:stretch/>
        </p:blipFill>
        <p:spPr>
          <a:xfrm>
            <a:off x="777922" y="457200"/>
            <a:ext cx="10904562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353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508</Words>
  <Application>Microsoft Office PowerPoint</Application>
  <PresentationFormat>Widescreen</PresentationFormat>
  <Paragraphs>79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226</cp:revision>
  <dcterms:created xsi:type="dcterms:W3CDTF">2021-02-20T02:56:00Z</dcterms:created>
  <dcterms:modified xsi:type="dcterms:W3CDTF">2023-10-15T15:11:10Z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