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388" r:id="rId3"/>
    <p:sldId id="261" r:id="rId4"/>
    <p:sldId id="260" r:id="rId5"/>
    <p:sldId id="391" r:id="rId6"/>
    <p:sldId id="265" r:id="rId7"/>
    <p:sldId id="389" r:id="rId8"/>
    <p:sldId id="266" r:id="rId9"/>
    <p:sldId id="269" r:id="rId10"/>
    <p:sldId id="390" r:id="rId11"/>
    <p:sldId id="271" r:id="rId12"/>
    <p:sldId id="272" r:id="rId13"/>
    <p:sldId id="273" r:id="rId14"/>
    <p:sldId id="274" r:id="rId15"/>
    <p:sldId id="401" r:id="rId16"/>
    <p:sldId id="276" r:id="rId17"/>
    <p:sldId id="277"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4" d="100"/>
          <a:sy n="54" d="100"/>
        </p:scale>
        <p:origin x="6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F5FF8-9DF4-4035-8D1B-D6FBAD6CE5A1}" type="doc">
      <dgm:prSet loTypeId="urn:microsoft.com/office/officeart/2005/8/layout/chevron2" loCatId="list" qsTypeId="urn:microsoft.com/office/officeart/2005/8/quickstyle/simple1" qsCatId="simple" csTypeId="urn:microsoft.com/office/officeart/2005/8/colors/accent1_2" csCatId="accent1" phldr="1"/>
      <dgm:spPr/>
    </dgm:pt>
    <dgm:pt modelId="{86829BFA-B263-44C4-B4E3-51A985603EC1}">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1</a:t>
          </a:r>
        </a:p>
      </dgm:t>
    </dgm:pt>
    <dgm:pt modelId="{92669217-4728-476A-9741-6F788E6328D2}" type="parTrans" cxnId="{DC9DAC06-9F91-40C8-928F-E15E633781A4}">
      <dgm:prSet/>
      <dgm:spPr/>
      <dgm:t>
        <a:bodyPr/>
        <a:lstStyle/>
        <a:p>
          <a:endParaRPr lang="en-US" sz="2800">
            <a:latin typeface="UTM Windsor BT" panose="02040603050506020204" pitchFamily="18" charset="0"/>
          </a:endParaRPr>
        </a:p>
      </dgm:t>
    </dgm:pt>
    <dgm:pt modelId="{670FE883-0155-4834-AE29-DD79217FB234}" type="sibTrans" cxnId="{DC9DAC06-9F91-40C8-928F-E15E633781A4}">
      <dgm:prSet/>
      <dgm:spPr/>
      <dgm:t>
        <a:bodyPr/>
        <a:lstStyle/>
        <a:p>
          <a:endParaRPr lang="en-US" sz="2800">
            <a:latin typeface="UTM Windsor BT" panose="02040603050506020204" pitchFamily="18" charset="0"/>
          </a:endParaRPr>
        </a:p>
      </dgm:t>
    </dgm:pt>
    <dgm:pt modelId="{729F9BEF-57A7-45B3-9891-323FDCB19B7D}">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2</a:t>
          </a:r>
        </a:p>
      </dgm:t>
    </dgm:pt>
    <dgm:pt modelId="{FD2C5559-689B-4C06-BE42-9EB299DF5327}" type="parTrans" cxnId="{0E4BF397-96AB-4CFA-BBEE-6AA5B675EF75}">
      <dgm:prSet/>
      <dgm:spPr/>
      <dgm:t>
        <a:bodyPr/>
        <a:lstStyle/>
        <a:p>
          <a:endParaRPr lang="en-US" sz="2800">
            <a:latin typeface="UTM Windsor BT" panose="02040603050506020204" pitchFamily="18" charset="0"/>
          </a:endParaRPr>
        </a:p>
      </dgm:t>
    </dgm:pt>
    <dgm:pt modelId="{5A9362DA-1BCD-47EC-A43E-45660819D940}" type="sibTrans" cxnId="{0E4BF397-96AB-4CFA-BBEE-6AA5B675EF75}">
      <dgm:prSet/>
      <dgm:spPr/>
      <dgm:t>
        <a:bodyPr/>
        <a:lstStyle/>
        <a:p>
          <a:endParaRPr lang="en-US" sz="2800">
            <a:latin typeface="UTM Windsor BT" panose="02040603050506020204" pitchFamily="18" charset="0"/>
          </a:endParaRPr>
        </a:p>
      </dgm:t>
    </dgm:pt>
    <dgm:pt modelId="{F299B8DC-59BE-4BE9-9E01-68A1C0FA25D3}">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3</a:t>
          </a:r>
        </a:p>
      </dgm:t>
    </dgm:pt>
    <dgm:pt modelId="{71BFBBD5-6AA4-4A3D-9704-003746F096EC}" type="parTrans" cxnId="{E693A0B2-F3F5-4E5A-8812-02DAC4A04224}">
      <dgm:prSet/>
      <dgm:spPr/>
      <dgm:t>
        <a:bodyPr/>
        <a:lstStyle/>
        <a:p>
          <a:endParaRPr lang="en-US" sz="2800">
            <a:latin typeface="UTM Windsor BT" panose="02040603050506020204" pitchFamily="18" charset="0"/>
          </a:endParaRPr>
        </a:p>
      </dgm:t>
    </dgm:pt>
    <dgm:pt modelId="{B3AE3EF2-A060-43F6-9340-C9CAF49DE92E}" type="sibTrans" cxnId="{E693A0B2-F3F5-4E5A-8812-02DAC4A04224}">
      <dgm:prSet/>
      <dgm:spPr/>
      <dgm:t>
        <a:bodyPr/>
        <a:lstStyle/>
        <a:p>
          <a:endParaRPr lang="en-US" sz="2800">
            <a:latin typeface="UTM Windsor BT" panose="02040603050506020204" pitchFamily="18" charset="0"/>
          </a:endParaRPr>
        </a:p>
      </dgm:t>
    </dgm:pt>
    <dgm:pt modelId="{01195AF7-58B1-4205-8002-A3D0507D0E10}">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đầu</a:t>
          </a:r>
          <a:r>
            <a:rPr lang="en-US" sz="2800" b="0" i="0" dirty="0">
              <a:latin typeface="UTM Windsor BT" panose="02040603050506020204" pitchFamily="18" charset="0"/>
            </a:rPr>
            <a:t> </a:t>
          </a:r>
          <a:r>
            <a:rPr lang="en-US" sz="2800" b="0" i="0" dirty="0" err="1">
              <a:latin typeface="UTM Windsor BT" panose="02040603050506020204" pitchFamily="18" charset="0"/>
            </a:rPr>
            <a:t>tiên</a:t>
          </a:r>
          <a:r>
            <a:rPr lang="en-US" sz="2800" b="0" i="0" dirty="0">
              <a:latin typeface="UTM Windsor BT" panose="02040603050506020204" pitchFamily="18" charset="0"/>
            </a:rPr>
            <a:t> </a:t>
          </a:r>
          <a:r>
            <a:rPr lang="en-US" sz="2800" b="0" i="0" dirty="0" err="1">
              <a:latin typeface="UTM Windsor BT" panose="02040603050506020204" pitchFamily="18" charset="0"/>
            </a:rPr>
            <a:t>được</a:t>
          </a:r>
          <a:r>
            <a:rPr lang="en-US" sz="2800" b="0" i="0" dirty="0">
              <a:latin typeface="UTM Windsor BT" panose="02040603050506020204" pitchFamily="18" charset="0"/>
            </a:rPr>
            <a:t> </a:t>
          </a:r>
          <a:r>
            <a:rPr lang="en-US" sz="2800" b="0" i="0" dirty="0" err="1">
              <a:latin typeface="UTM Windsor BT" panose="02040603050506020204" pitchFamily="18" charset="0"/>
            </a:rPr>
            <a:t>nghe</a:t>
          </a:r>
          <a:r>
            <a:rPr lang="en-US" sz="2800" b="0" i="0" dirty="0">
              <a:latin typeface="UTM Windsor BT" panose="02040603050506020204" pitchFamily="18" charset="0"/>
            </a:rPr>
            <a:t> </a:t>
          </a:r>
          <a:r>
            <a:rPr lang="en-US" sz="2800" b="0" i="0" dirty="0" err="1">
              <a:latin typeface="UTM Windsor BT" panose="02040603050506020204" pitchFamily="18" charset="0"/>
            </a:rPr>
            <a:t>từ</a:t>
          </a:r>
          <a:r>
            <a:rPr lang="en-US" sz="2800" b="0" i="0" dirty="0">
              <a:latin typeface="UTM Windsor BT" panose="02040603050506020204" pitchFamily="18" charset="0"/>
            </a:rPr>
            <a:t> </a:t>
          </a:r>
          <a:r>
            <a:rPr lang="en-US" sz="2800" b="0" i="0" dirty="0" err="1">
              <a:latin typeface="UTM Windsor BT" panose="02040603050506020204" pitchFamily="18" charset="0"/>
            </a:rPr>
            <a:t>bà</a:t>
          </a:r>
          <a:r>
            <a:rPr lang="en-US" sz="2800" b="0" i="0" dirty="0">
              <a:latin typeface="UTM Windsor BT" panose="02040603050506020204" pitchFamily="18" charset="0"/>
            </a:rPr>
            <a:t> </a:t>
          </a:r>
          <a:r>
            <a:rPr lang="en-US" sz="2800" b="0" i="0" dirty="0" err="1">
              <a:latin typeface="UTM Windsor BT" panose="02040603050506020204" pitchFamily="18" charset="0"/>
            </a:rPr>
            <a:t>và</a:t>
          </a:r>
          <a:r>
            <a:rPr lang="en-US" sz="2800" b="0" i="0" dirty="0">
              <a:latin typeface="UTM Windsor BT" panose="02040603050506020204" pitchFamily="18" charset="0"/>
            </a:rPr>
            <a:t> </a:t>
          </a:r>
          <a:r>
            <a:rPr lang="en-US" sz="2800" b="0" i="0" dirty="0" err="1">
              <a:latin typeface="UTM Windsor BT" panose="02040603050506020204" pitchFamily="18" charset="0"/>
            </a:rPr>
            <a:t>chú</a:t>
          </a:r>
          <a:r>
            <a:rPr lang="vi-VN" sz="2800" b="0" i="0" dirty="0"/>
            <a:t/>
          </a:r>
          <a:br>
            <a:rPr lang="vi-VN" sz="2800" b="0" i="0" dirty="0"/>
          </a:br>
          <a:endParaRPr lang="en-US" sz="2800" dirty="0">
            <a:latin typeface="UTM Windsor BT" panose="02040603050506020204" pitchFamily="18" charset="0"/>
          </a:endParaRPr>
        </a:p>
      </dgm:t>
    </dgm:pt>
    <dgm:pt modelId="{73A001AE-0FBF-4012-AD3D-B9D68D047192}" type="parTrans" cxnId="{6FB97C74-BDAB-4E5C-B369-556B95E53717}">
      <dgm:prSet/>
      <dgm:spPr/>
      <dgm:t>
        <a:bodyPr/>
        <a:lstStyle/>
        <a:p>
          <a:endParaRPr lang="en-US" sz="2800">
            <a:latin typeface="UTM Windsor BT" panose="02040603050506020204" pitchFamily="18" charset="0"/>
          </a:endParaRPr>
        </a:p>
      </dgm:t>
    </dgm:pt>
    <dgm:pt modelId="{0D7C21CF-B49F-4023-86A5-82266732FB00}" type="sibTrans" cxnId="{6FB97C74-BDAB-4E5C-B369-556B95E53717}">
      <dgm:prSet/>
      <dgm:spPr/>
      <dgm:t>
        <a:bodyPr/>
        <a:lstStyle/>
        <a:p>
          <a:endParaRPr lang="en-US" sz="2800">
            <a:latin typeface="UTM Windsor BT" panose="02040603050506020204" pitchFamily="18" charset="0"/>
          </a:endParaRPr>
        </a:p>
      </dgm:t>
    </dgm:pt>
    <dgm:pt modelId="{72192293-65EB-45EB-92C8-68A39FB54540}">
      <dgm:prSet custT="1"/>
      <dgm:spPr/>
      <dgm:t>
        <a:bodyPr/>
        <a:lstStyle/>
        <a:p>
          <a:r>
            <a:rPr lang="en-US" sz="2800" b="0" i="0" dirty="0" err="1">
              <a:latin typeface="UTM Windsor BT" panose="02040603050506020204" pitchFamily="18" charset="0"/>
            </a:rPr>
            <a:t>lí</a:t>
          </a:r>
          <a:r>
            <a:rPr lang="en-US" sz="2800" b="0" i="0" dirty="0">
              <a:latin typeface="UTM Windsor BT" panose="02040603050506020204" pitchFamily="18" charset="0"/>
            </a:rPr>
            <a:t> do </a:t>
          </a:r>
          <a:r>
            <a:rPr lang="en-US" sz="2800" b="0" i="0" dirty="0" err="1">
              <a:latin typeface="UTM Windsor BT" panose="02040603050506020204" pitchFamily="18" charset="0"/>
            </a:rPr>
            <a:t>bạn</a:t>
          </a:r>
          <a:r>
            <a:rPr lang="en-US" sz="2800" b="0" i="0" dirty="0">
              <a:latin typeface="UTM Windsor BT" panose="02040603050506020204" pitchFamily="18" charset="0"/>
            </a:rPr>
            <a:t> </a:t>
          </a:r>
          <a:r>
            <a:rPr lang="en-US" sz="2800" b="0" i="0" dirty="0" err="1">
              <a:latin typeface="UTM Windsor BT" panose="02040603050506020204" pitchFamily="18" charset="0"/>
            </a:rPr>
            <a:t>nhỏ</a:t>
          </a:r>
          <a:r>
            <a:rPr lang="en-US" sz="2800" b="0" i="0" dirty="0">
              <a:latin typeface="UTM Windsor BT" panose="02040603050506020204" pitchFamily="18" charset="0"/>
            </a:rPr>
            <a:t> </a:t>
          </a:r>
          <a:r>
            <a:rPr lang="en-US" sz="2800" b="0" i="0" dirty="0" err="1">
              <a:latin typeface="UTM Windsor BT" panose="02040603050506020204" pitchFamily="18" charset="0"/>
            </a:rPr>
            <a:t>cố</a:t>
          </a:r>
          <a:r>
            <a:rPr lang="en-US" sz="2800" b="0" i="0" dirty="0">
              <a:latin typeface="UTM Windsor BT" panose="02040603050506020204" pitchFamily="18" charset="0"/>
            </a:rPr>
            <a:t> </a:t>
          </a:r>
          <a:r>
            <a:rPr lang="en-US" sz="2800" b="0" i="0" dirty="0" err="1">
              <a:latin typeface="UTM Windsor BT" panose="02040603050506020204" pitchFamily="18" charset="0"/>
            </a:rPr>
            <a:t>gắng</a:t>
          </a:r>
          <a:r>
            <a:rPr lang="en-US" sz="2800" b="0" i="0" dirty="0">
              <a:latin typeface="UTM Windsor BT" panose="02040603050506020204" pitchFamily="18" charset="0"/>
            </a:rPr>
            <a:t> </a:t>
          </a:r>
          <a:r>
            <a:rPr lang="en-US" sz="2800" b="0" i="0" dirty="0" err="1">
              <a:latin typeface="UTM Windsor BT" panose="02040603050506020204" pitchFamily="18" charset="0"/>
            </a:rPr>
            <a:t>học</a:t>
          </a:r>
          <a:r>
            <a:rPr lang="en-US" sz="2800" b="0" i="0" dirty="0">
              <a:latin typeface="UTM Windsor BT" panose="02040603050506020204" pitchFamily="18" charset="0"/>
            </a:rPr>
            <a:t> </a:t>
          </a:r>
          <a:r>
            <a:rPr lang="en-US" sz="2800" b="0" i="0" dirty="0" err="1">
              <a:latin typeface="UTM Windsor BT" panose="02040603050506020204" pitchFamily="18" charset="0"/>
            </a:rPr>
            <a:t>chữ</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FC226CD5-E0CE-4E57-8B37-095115DFB045}" type="parTrans" cxnId="{7CB1C3DD-AD25-446B-8137-6808BC1CDB73}">
      <dgm:prSet/>
      <dgm:spPr/>
      <dgm:t>
        <a:bodyPr/>
        <a:lstStyle/>
        <a:p>
          <a:endParaRPr lang="en-US" sz="2800">
            <a:latin typeface="UTM Windsor BT" panose="02040603050506020204" pitchFamily="18" charset="0"/>
          </a:endParaRPr>
        </a:p>
      </dgm:t>
    </dgm:pt>
    <dgm:pt modelId="{DB9D9EB0-DB87-43A6-815B-E1024BE25F3E}" type="sibTrans" cxnId="{7CB1C3DD-AD25-446B-8137-6808BC1CDB73}">
      <dgm:prSet/>
      <dgm:spPr/>
      <dgm:t>
        <a:bodyPr/>
        <a:lstStyle/>
        <a:p>
          <a:endParaRPr lang="en-US" sz="2800">
            <a:latin typeface="UTM Windsor BT" panose="02040603050506020204" pitchFamily="18" charset="0"/>
          </a:endParaRPr>
        </a:p>
      </dgm:t>
    </dgm:pt>
    <dgm:pt modelId="{4FCCAF62-A914-4E42-9871-5578D9D5211C}">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sau</a:t>
          </a:r>
          <a:r>
            <a:rPr lang="en-US" sz="2800" b="0" i="0" dirty="0">
              <a:latin typeface="UTM Windsor BT" panose="02040603050506020204" pitchFamily="18" charset="0"/>
            </a:rPr>
            <a:t> </a:t>
          </a:r>
          <a:r>
            <a:rPr lang="en-US" sz="2800" b="0" i="0" dirty="0" err="1">
              <a:latin typeface="UTM Windsor BT" panose="02040603050506020204" pitchFamily="18" charset="0"/>
            </a:rPr>
            <a:t>khi</a:t>
          </a:r>
          <a:r>
            <a:rPr lang="en-US" sz="2800" b="0" i="0" dirty="0">
              <a:latin typeface="UTM Windsor BT" panose="02040603050506020204" pitchFamily="18" charset="0"/>
            </a:rPr>
            <a:t> </a:t>
          </a:r>
          <a:r>
            <a:rPr lang="en-US" sz="2800" b="0" i="0" dirty="0" err="1">
              <a:latin typeface="UTM Windsor BT" panose="02040603050506020204" pitchFamily="18" charset="0"/>
            </a:rPr>
            <a:t>biết</a:t>
          </a:r>
          <a:r>
            <a:rPr lang="en-US" sz="2800" b="0" i="0" dirty="0">
              <a:latin typeface="UTM Windsor BT" panose="02040603050506020204" pitchFamily="18" charset="0"/>
            </a:rPr>
            <a:t> </a:t>
          </a:r>
          <a:r>
            <a:rPr lang="en-US" sz="2800" b="0" i="0" dirty="0" err="1">
              <a:latin typeface="UTM Windsor BT" panose="02040603050506020204" pitchFamily="18" charset="0"/>
            </a:rPr>
            <a:t>chữ</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6540BAD5-F80A-47CF-9265-98221DFEE0F3}" type="parTrans" cxnId="{E1B7F3DF-F961-4D88-B9D9-0C5653D4076F}">
      <dgm:prSet/>
      <dgm:spPr/>
      <dgm:t>
        <a:bodyPr/>
        <a:lstStyle/>
        <a:p>
          <a:endParaRPr lang="en-US" sz="2800">
            <a:latin typeface="UTM Windsor BT" panose="02040603050506020204" pitchFamily="18" charset="0"/>
          </a:endParaRPr>
        </a:p>
      </dgm:t>
    </dgm:pt>
    <dgm:pt modelId="{0BD5C928-541B-4C1D-AA15-1EF9DC6612C8}" type="sibTrans" cxnId="{E1B7F3DF-F961-4D88-B9D9-0C5653D4076F}">
      <dgm:prSet/>
      <dgm:spPr/>
      <dgm:t>
        <a:bodyPr/>
        <a:lstStyle/>
        <a:p>
          <a:endParaRPr lang="en-US" sz="2800">
            <a:latin typeface="UTM Windsor BT" panose="02040603050506020204" pitchFamily="18" charset="0"/>
          </a:endParaRPr>
        </a:p>
      </dgm:t>
    </dgm:pt>
    <dgm:pt modelId="{841514E0-25E3-4556-9225-2555D4F7C1A0}">
      <dgm:prSe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4</a:t>
          </a:r>
        </a:p>
      </dgm:t>
    </dgm:pt>
    <dgm:pt modelId="{CF32F64B-E733-4146-8FCE-787F3E8E9622}" type="parTrans" cxnId="{A8F96FC2-E8EF-42CC-B4AC-2E8CCEEEF1F7}">
      <dgm:prSet/>
      <dgm:spPr/>
      <dgm:t>
        <a:bodyPr/>
        <a:lstStyle/>
        <a:p>
          <a:endParaRPr lang="en-US" sz="2800">
            <a:latin typeface="UTM Windsor BT" panose="02040603050506020204" pitchFamily="18" charset="0"/>
          </a:endParaRPr>
        </a:p>
      </dgm:t>
    </dgm:pt>
    <dgm:pt modelId="{2F4DFE7B-F7C0-4958-9F0D-C4E11A874474}" type="sibTrans" cxnId="{A8F96FC2-E8EF-42CC-B4AC-2E8CCEEEF1F7}">
      <dgm:prSet/>
      <dgm:spPr/>
      <dgm:t>
        <a:bodyPr/>
        <a:lstStyle/>
        <a:p>
          <a:endParaRPr lang="en-US" sz="2800">
            <a:latin typeface="UTM Windsor BT" panose="02040603050506020204" pitchFamily="18" charset="0"/>
          </a:endParaRPr>
        </a:p>
      </dgm:t>
    </dgm:pt>
    <dgm:pt modelId="{776C1CBE-D6A9-4302-877D-8A300B12BA8A}">
      <dgm:prSet custT="1"/>
      <dgm:spPr/>
      <dgm:t>
        <a:bodyPr/>
        <a:lstStyle/>
        <a:p>
          <a:r>
            <a:rPr lang="en-US" sz="2800" b="0" i="0" dirty="0">
              <a:latin typeface="UTM Windsor BT" panose="02040603050506020204" pitchFamily="18" charset="0"/>
            </a:rPr>
            <a:t>ý </a:t>
          </a:r>
          <a:r>
            <a:rPr lang="en-US" sz="2800" b="0" i="0" dirty="0" err="1">
              <a:latin typeface="UTM Windsor BT" panose="02040603050506020204" pitchFamily="18" charset="0"/>
            </a:rPr>
            <a:t>nghĩa</a:t>
          </a:r>
          <a:r>
            <a:rPr lang="en-US" sz="2800" b="0" i="0" dirty="0">
              <a:latin typeface="UTM Windsor BT" panose="02040603050506020204" pitchFamily="18" charset="0"/>
            </a:rPr>
            <a:t> </a:t>
          </a:r>
          <a:r>
            <a:rPr lang="en-US" sz="2800" b="0" i="0" dirty="0" err="1">
              <a:latin typeface="UTM Windsor BT" panose="02040603050506020204" pitchFamily="18" charset="0"/>
            </a:rPr>
            <a:t>của</a:t>
          </a:r>
          <a:r>
            <a:rPr lang="en-US" sz="2800" b="0" i="0" dirty="0">
              <a:latin typeface="UTM Windsor BT" panose="02040603050506020204" pitchFamily="18" charset="0"/>
            </a:rPr>
            <a:t> </a:t>
          </a:r>
          <a:r>
            <a:rPr lang="en-US" sz="2800" b="0" i="0" dirty="0" err="1">
              <a:latin typeface="UTM Windsor BT" panose="02040603050506020204" pitchFamily="18" charset="0"/>
            </a:rPr>
            <a:t>sách</a:t>
          </a:r>
          <a:r>
            <a:rPr lang="en-US" sz="2800" b="0" i="0" dirty="0">
              <a:latin typeface="UTM Windsor BT" panose="02040603050506020204" pitchFamily="18" charset="0"/>
            </a:rPr>
            <a:t> </a:t>
          </a:r>
          <a:r>
            <a:rPr lang="en-US" sz="2800" b="0" i="0" dirty="0" err="1">
              <a:latin typeface="UTM Windsor BT" panose="02040603050506020204" pitchFamily="18" charset="0"/>
            </a:rPr>
            <a:t>đối</a:t>
          </a:r>
          <a:r>
            <a:rPr lang="en-US" sz="2800" b="0" i="0" dirty="0">
              <a:latin typeface="UTM Windsor BT" panose="02040603050506020204" pitchFamily="18" charset="0"/>
            </a:rPr>
            <a:t> </a:t>
          </a:r>
          <a:r>
            <a:rPr lang="en-US" sz="2800" b="0" i="0" dirty="0" err="1">
              <a:latin typeface="UTM Windsor BT" panose="02040603050506020204" pitchFamily="18" charset="0"/>
            </a:rPr>
            <a:t>với</a:t>
          </a:r>
          <a:r>
            <a:rPr lang="en-US" sz="2800" b="0" i="0" dirty="0">
              <a:latin typeface="UTM Windsor BT" panose="02040603050506020204" pitchFamily="18" charset="0"/>
            </a:rPr>
            <a:t> </a:t>
          </a:r>
          <a:r>
            <a:rPr lang="en-US" sz="2800" b="0" i="0" dirty="0" err="1">
              <a:latin typeface="UTM Windsor BT" panose="02040603050506020204" pitchFamily="18" charset="0"/>
            </a:rPr>
            <a:t>bạn</a:t>
          </a:r>
          <a:r>
            <a:rPr lang="en-US" sz="2800" b="0" i="0" dirty="0">
              <a:latin typeface="UTM Windsor BT" panose="02040603050506020204" pitchFamily="18" charset="0"/>
            </a:rPr>
            <a:t> </a:t>
          </a:r>
          <a:r>
            <a:rPr lang="en-US" sz="2800" b="0" i="0" dirty="0" err="1">
              <a:latin typeface="UTM Windsor BT" panose="02040603050506020204" pitchFamily="18" charset="0"/>
            </a:rPr>
            <a:t>nhỏ</a:t>
          </a:r>
          <a:r>
            <a:rPr lang="en-US" sz="2800" b="0" i="0" dirty="0">
              <a:latin typeface="UTM Windsor BT" panose="02040603050506020204" pitchFamily="18" charset="0"/>
            </a:rPr>
            <a:t>.</a:t>
          </a:r>
          <a:endParaRPr lang="en-US" sz="2800" dirty="0">
            <a:latin typeface="UTM Windsor BT" panose="02040603050506020204" pitchFamily="18" charset="0"/>
          </a:endParaRPr>
        </a:p>
      </dgm:t>
    </dgm:pt>
    <dgm:pt modelId="{F5DDB890-2A2C-48CF-9FF6-E67952FB2099}" type="parTrans" cxnId="{C71CA3EF-15BF-4322-BE9E-6FC00A58FB56}">
      <dgm:prSet/>
      <dgm:spPr/>
      <dgm:t>
        <a:bodyPr/>
        <a:lstStyle/>
        <a:p>
          <a:endParaRPr lang="en-US" sz="2800">
            <a:latin typeface="UTM Windsor BT" panose="02040603050506020204" pitchFamily="18" charset="0"/>
          </a:endParaRPr>
        </a:p>
      </dgm:t>
    </dgm:pt>
    <dgm:pt modelId="{F13A9096-271C-4DEC-B55E-73E6997B156D}" type="sibTrans" cxnId="{C71CA3EF-15BF-4322-BE9E-6FC00A58FB56}">
      <dgm:prSet/>
      <dgm:spPr/>
      <dgm:t>
        <a:bodyPr/>
        <a:lstStyle/>
        <a:p>
          <a:endParaRPr lang="en-US" sz="2800">
            <a:latin typeface="UTM Windsor BT" panose="02040603050506020204" pitchFamily="18" charset="0"/>
          </a:endParaRPr>
        </a:p>
      </dgm:t>
    </dgm:pt>
    <dgm:pt modelId="{F9402D3B-7076-4953-AC7B-D13EE98CCB69}" type="pres">
      <dgm:prSet presAssocID="{FC5F5FF8-9DF4-4035-8D1B-D6FBAD6CE5A1}" presName="linearFlow" presStyleCnt="0">
        <dgm:presLayoutVars>
          <dgm:dir/>
          <dgm:animLvl val="lvl"/>
          <dgm:resizeHandles val="exact"/>
        </dgm:presLayoutVars>
      </dgm:prSet>
      <dgm:spPr/>
    </dgm:pt>
    <dgm:pt modelId="{1271CF4B-EDD2-4400-AFAA-8E46C9471D3D}" type="pres">
      <dgm:prSet presAssocID="{86829BFA-B263-44C4-B4E3-51A985603EC1}" presName="composite" presStyleCnt="0"/>
      <dgm:spPr/>
    </dgm:pt>
    <dgm:pt modelId="{EF1F675C-A73D-47C2-AE61-FC2E00F5644E}" type="pres">
      <dgm:prSet presAssocID="{86829BFA-B263-44C4-B4E3-51A985603EC1}" presName="parentText" presStyleLbl="alignNode1" presStyleIdx="0" presStyleCnt="4" custScaleX="209163">
        <dgm:presLayoutVars>
          <dgm:chMax val="1"/>
          <dgm:bulletEnabled val="1"/>
        </dgm:presLayoutVars>
      </dgm:prSet>
      <dgm:spPr/>
      <dgm:t>
        <a:bodyPr/>
        <a:lstStyle/>
        <a:p>
          <a:endParaRPr lang="en-US"/>
        </a:p>
      </dgm:t>
    </dgm:pt>
    <dgm:pt modelId="{5C62EA76-641B-48FA-85EC-27151AAD6B00}" type="pres">
      <dgm:prSet presAssocID="{86829BFA-B263-44C4-B4E3-51A985603EC1}" presName="descendantText" presStyleLbl="alignAcc1" presStyleIdx="0" presStyleCnt="4" custScaleX="88789">
        <dgm:presLayoutVars>
          <dgm:bulletEnabled val="1"/>
        </dgm:presLayoutVars>
      </dgm:prSet>
      <dgm:spPr/>
      <dgm:t>
        <a:bodyPr/>
        <a:lstStyle/>
        <a:p>
          <a:endParaRPr lang="en-US"/>
        </a:p>
      </dgm:t>
    </dgm:pt>
    <dgm:pt modelId="{B5BB9DA9-9B44-4271-A3A3-A5A59EF302D8}" type="pres">
      <dgm:prSet presAssocID="{670FE883-0155-4834-AE29-DD79217FB234}" presName="sp" presStyleCnt="0"/>
      <dgm:spPr/>
    </dgm:pt>
    <dgm:pt modelId="{E2CBFA15-5A64-4654-A1AF-1943906A5BE4}" type="pres">
      <dgm:prSet presAssocID="{729F9BEF-57A7-45B3-9891-323FDCB19B7D}" presName="composite" presStyleCnt="0"/>
      <dgm:spPr/>
    </dgm:pt>
    <dgm:pt modelId="{2F14FDD2-4BD1-4078-9211-49CAA6B20020}" type="pres">
      <dgm:prSet presAssocID="{729F9BEF-57A7-45B3-9891-323FDCB19B7D}" presName="parentText" presStyleLbl="alignNode1" presStyleIdx="1" presStyleCnt="4" custScaleX="227133">
        <dgm:presLayoutVars>
          <dgm:chMax val="1"/>
          <dgm:bulletEnabled val="1"/>
        </dgm:presLayoutVars>
      </dgm:prSet>
      <dgm:spPr/>
      <dgm:t>
        <a:bodyPr/>
        <a:lstStyle/>
        <a:p>
          <a:endParaRPr lang="en-US"/>
        </a:p>
      </dgm:t>
    </dgm:pt>
    <dgm:pt modelId="{8B1ABAAE-A47E-426E-B509-E5692E4A712A}" type="pres">
      <dgm:prSet presAssocID="{729F9BEF-57A7-45B3-9891-323FDCB19B7D}" presName="descendantText" presStyleLbl="alignAcc1" presStyleIdx="1" presStyleCnt="4" custScaleX="88328">
        <dgm:presLayoutVars>
          <dgm:bulletEnabled val="1"/>
        </dgm:presLayoutVars>
      </dgm:prSet>
      <dgm:spPr/>
      <dgm:t>
        <a:bodyPr/>
        <a:lstStyle/>
        <a:p>
          <a:endParaRPr lang="en-US"/>
        </a:p>
      </dgm:t>
    </dgm:pt>
    <dgm:pt modelId="{66E0CD23-CC3C-4C81-A9DC-9610C1D5CED9}" type="pres">
      <dgm:prSet presAssocID="{5A9362DA-1BCD-47EC-A43E-45660819D940}" presName="sp" presStyleCnt="0"/>
      <dgm:spPr/>
    </dgm:pt>
    <dgm:pt modelId="{C5FCAEA5-3D93-4796-BDB6-E8E0964BBF5B}" type="pres">
      <dgm:prSet presAssocID="{F299B8DC-59BE-4BE9-9E01-68A1C0FA25D3}" presName="composite" presStyleCnt="0"/>
      <dgm:spPr/>
    </dgm:pt>
    <dgm:pt modelId="{24E76B36-1C24-48F1-BFDE-85CC20EDBD29}" type="pres">
      <dgm:prSet presAssocID="{F299B8DC-59BE-4BE9-9E01-68A1C0FA25D3}" presName="parentText" presStyleLbl="alignNode1" presStyleIdx="2" presStyleCnt="4" custScaleX="236118">
        <dgm:presLayoutVars>
          <dgm:chMax val="1"/>
          <dgm:bulletEnabled val="1"/>
        </dgm:presLayoutVars>
      </dgm:prSet>
      <dgm:spPr/>
      <dgm:t>
        <a:bodyPr/>
        <a:lstStyle/>
        <a:p>
          <a:endParaRPr lang="en-US"/>
        </a:p>
      </dgm:t>
    </dgm:pt>
    <dgm:pt modelId="{42941D08-5372-4C59-AE66-B52FB7114C74}" type="pres">
      <dgm:prSet presAssocID="{F299B8DC-59BE-4BE9-9E01-68A1C0FA25D3}" presName="descendantText" presStyleLbl="alignAcc1" presStyleIdx="2" presStyleCnt="4" custScaleX="87069">
        <dgm:presLayoutVars>
          <dgm:bulletEnabled val="1"/>
        </dgm:presLayoutVars>
      </dgm:prSet>
      <dgm:spPr/>
      <dgm:t>
        <a:bodyPr/>
        <a:lstStyle/>
        <a:p>
          <a:endParaRPr lang="en-US"/>
        </a:p>
      </dgm:t>
    </dgm:pt>
    <dgm:pt modelId="{00FC4317-AF2F-4DA8-B36F-B61BA646CD78}" type="pres">
      <dgm:prSet presAssocID="{B3AE3EF2-A060-43F6-9340-C9CAF49DE92E}" presName="sp" presStyleCnt="0"/>
      <dgm:spPr/>
    </dgm:pt>
    <dgm:pt modelId="{8F17D8F2-C5E4-4548-A07A-31AE16130426}" type="pres">
      <dgm:prSet presAssocID="{841514E0-25E3-4556-9225-2555D4F7C1A0}" presName="composite" presStyleCnt="0"/>
      <dgm:spPr/>
    </dgm:pt>
    <dgm:pt modelId="{74BFFC43-2E78-4FB5-B1BD-4BEC2E25EEC0}" type="pres">
      <dgm:prSet presAssocID="{841514E0-25E3-4556-9225-2555D4F7C1A0}" presName="parentText" presStyleLbl="alignNode1" presStyleIdx="3" presStyleCnt="4" custScaleX="199931">
        <dgm:presLayoutVars>
          <dgm:chMax val="1"/>
          <dgm:bulletEnabled val="1"/>
        </dgm:presLayoutVars>
      </dgm:prSet>
      <dgm:spPr/>
      <dgm:t>
        <a:bodyPr/>
        <a:lstStyle/>
        <a:p>
          <a:endParaRPr lang="en-US"/>
        </a:p>
      </dgm:t>
    </dgm:pt>
    <dgm:pt modelId="{0B4FFBC7-2A57-436A-A421-25272585CE65}" type="pres">
      <dgm:prSet presAssocID="{841514E0-25E3-4556-9225-2555D4F7C1A0}" presName="descendantText" presStyleLbl="alignAcc1" presStyleIdx="3" presStyleCnt="4" custScaleX="88512">
        <dgm:presLayoutVars>
          <dgm:bulletEnabled val="1"/>
        </dgm:presLayoutVars>
      </dgm:prSet>
      <dgm:spPr/>
      <dgm:t>
        <a:bodyPr/>
        <a:lstStyle/>
        <a:p>
          <a:endParaRPr lang="en-US"/>
        </a:p>
      </dgm:t>
    </dgm:pt>
  </dgm:ptLst>
  <dgm:cxnLst>
    <dgm:cxn modelId="{E1B7F3DF-F961-4D88-B9D9-0C5653D4076F}" srcId="{F299B8DC-59BE-4BE9-9E01-68A1C0FA25D3}" destId="{4FCCAF62-A914-4E42-9871-5578D9D5211C}" srcOrd="0" destOrd="0" parTransId="{6540BAD5-F80A-47CF-9265-98221DFEE0F3}" sibTransId="{0BD5C928-541B-4C1D-AA15-1EF9DC6612C8}"/>
    <dgm:cxn modelId="{67A38EF9-4A04-4EAF-98EC-79900C295638}" type="presOf" srcId="{FC5F5FF8-9DF4-4035-8D1B-D6FBAD6CE5A1}" destId="{F9402D3B-7076-4953-AC7B-D13EE98CCB69}" srcOrd="0" destOrd="0" presId="urn:microsoft.com/office/officeart/2005/8/layout/chevron2"/>
    <dgm:cxn modelId="{1426344F-94D4-467B-B54C-7808F193E6D2}" type="presOf" srcId="{776C1CBE-D6A9-4302-877D-8A300B12BA8A}" destId="{0B4FFBC7-2A57-436A-A421-25272585CE65}" srcOrd="0" destOrd="0" presId="urn:microsoft.com/office/officeart/2005/8/layout/chevron2"/>
    <dgm:cxn modelId="{A8F96FC2-E8EF-42CC-B4AC-2E8CCEEEF1F7}" srcId="{FC5F5FF8-9DF4-4035-8D1B-D6FBAD6CE5A1}" destId="{841514E0-25E3-4556-9225-2555D4F7C1A0}" srcOrd="3" destOrd="0" parTransId="{CF32F64B-E733-4146-8FCE-787F3E8E9622}" sibTransId="{2F4DFE7B-F7C0-4958-9F0D-C4E11A874474}"/>
    <dgm:cxn modelId="{E566278B-1D19-43C3-AD36-F58B0D566C6F}" type="presOf" srcId="{4FCCAF62-A914-4E42-9871-5578D9D5211C}" destId="{42941D08-5372-4C59-AE66-B52FB7114C74}" srcOrd="0" destOrd="0" presId="urn:microsoft.com/office/officeart/2005/8/layout/chevron2"/>
    <dgm:cxn modelId="{7CB1C3DD-AD25-446B-8137-6808BC1CDB73}" srcId="{729F9BEF-57A7-45B3-9891-323FDCB19B7D}" destId="{72192293-65EB-45EB-92C8-68A39FB54540}" srcOrd="0" destOrd="0" parTransId="{FC226CD5-E0CE-4E57-8B37-095115DFB045}" sibTransId="{DB9D9EB0-DB87-43A6-815B-E1024BE25F3E}"/>
    <dgm:cxn modelId="{08405D39-2216-4C97-B585-8E5ABF1D9549}" type="presOf" srcId="{729F9BEF-57A7-45B3-9891-323FDCB19B7D}" destId="{2F14FDD2-4BD1-4078-9211-49CAA6B20020}" srcOrd="0" destOrd="0" presId="urn:microsoft.com/office/officeart/2005/8/layout/chevron2"/>
    <dgm:cxn modelId="{9B9053F8-5275-4BED-BAF8-69173B6F89D6}" type="presOf" srcId="{01195AF7-58B1-4205-8002-A3D0507D0E10}" destId="{5C62EA76-641B-48FA-85EC-27151AAD6B00}" srcOrd="0" destOrd="0" presId="urn:microsoft.com/office/officeart/2005/8/layout/chevron2"/>
    <dgm:cxn modelId="{65A83C93-9B68-4980-89BC-C55308D5B3A3}" type="presOf" srcId="{86829BFA-B263-44C4-B4E3-51A985603EC1}" destId="{EF1F675C-A73D-47C2-AE61-FC2E00F5644E}" srcOrd="0" destOrd="0" presId="urn:microsoft.com/office/officeart/2005/8/layout/chevron2"/>
    <dgm:cxn modelId="{6FB97C74-BDAB-4E5C-B369-556B95E53717}" srcId="{86829BFA-B263-44C4-B4E3-51A985603EC1}" destId="{01195AF7-58B1-4205-8002-A3D0507D0E10}" srcOrd="0" destOrd="0" parTransId="{73A001AE-0FBF-4012-AD3D-B9D68D047192}" sibTransId="{0D7C21CF-B49F-4023-86A5-82266732FB00}"/>
    <dgm:cxn modelId="{C71CA3EF-15BF-4322-BE9E-6FC00A58FB56}" srcId="{841514E0-25E3-4556-9225-2555D4F7C1A0}" destId="{776C1CBE-D6A9-4302-877D-8A300B12BA8A}" srcOrd="0" destOrd="0" parTransId="{F5DDB890-2A2C-48CF-9FF6-E67952FB2099}" sibTransId="{F13A9096-271C-4DEC-B55E-73E6997B156D}"/>
    <dgm:cxn modelId="{0E4BF397-96AB-4CFA-BBEE-6AA5B675EF75}" srcId="{FC5F5FF8-9DF4-4035-8D1B-D6FBAD6CE5A1}" destId="{729F9BEF-57A7-45B3-9891-323FDCB19B7D}" srcOrd="1" destOrd="0" parTransId="{FD2C5559-689B-4C06-BE42-9EB299DF5327}" sibTransId="{5A9362DA-1BCD-47EC-A43E-45660819D940}"/>
    <dgm:cxn modelId="{E693A0B2-F3F5-4E5A-8812-02DAC4A04224}" srcId="{FC5F5FF8-9DF4-4035-8D1B-D6FBAD6CE5A1}" destId="{F299B8DC-59BE-4BE9-9E01-68A1C0FA25D3}" srcOrd="2" destOrd="0" parTransId="{71BFBBD5-6AA4-4A3D-9704-003746F096EC}" sibTransId="{B3AE3EF2-A060-43F6-9340-C9CAF49DE92E}"/>
    <dgm:cxn modelId="{784DBAE9-E6D9-4DD4-BF5E-EABD91923A12}" type="presOf" srcId="{72192293-65EB-45EB-92C8-68A39FB54540}" destId="{8B1ABAAE-A47E-426E-B509-E5692E4A712A}" srcOrd="0" destOrd="0" presId="urn:microsoft.com/office/officeart/2005/8/layout/chevron2"/>
    <dgm:cxn modelId="{33F32766-80F8-4E62-BEA0-E21F30E62BEB}" type="presOf" srcId="{F299B8DC-59BE-4BE9-9E01-68A1C0FA25D3}" destId="{24E76B36-1C24-48F1-BFDE-85CC20EDBD29}" srcOrd="0" destOrd="0" presId="urn:microsoft.com/office/officeart/2005/8/layout/chevron2"/>
    <dgm:cxn modelId="{DC9DAC06-9F91-40C8-928F-E15E633781A4}" srcId="{FC5F5FF8-9DF4-4035-8D1B-D6FBAD6CE5A1}" destId="{86829BFA-B263-44C4-B4E3-51A985603EC1}" srcOrd="0" destOrd="0" parTransId="{92669217-4728-476A-9741-6F788E6328D2}" sibTransId="{670FE883-0155-4834-AE29-DD79217FB234}"/>
    <dgm:cxn modelId="{5462B3A2-AAE2-47FD-BF7B-4E85BD693D3B}" type="presOf" srcId="{841514E0-25E3-4556-9225-2555D4F7C1A0}" destId="{74BFFC43-2E78-4FB5-B1BD-4BEC2E25EEC0}" srcOrd="0" destOrd="0" presId="urn:microsoft.com/office/officeart/2005/8/layout/chevron2"/>
    <dgm:cxn modelId="{E1001FE7-96B6-4633-AD5A-E987861F4A8F}" type="presParOf" srcId="{F9402D3B-7076-4953-AC7B-D13EE98CCB69}" destId="{1271CF4B-EDD2-4400-AFAA-8E46C9471D3D}" srcOrd="0" destOrd="0" presId="urn:microsoft.com/office/officeart/2005/8/layout/chevron2"/>
    <dgm:cxn modelId="{1E8C017F-883B-4A13-8D0A-A93031F036EB}" type="presParOf" srcId="{1271CF4B-EDD2-4400-AFAA-8E46C9471D3D}" destId="{EF1F675C-A73D-47C2-AE61-FC2E00F5644E}" srcOrd="0" destOrd="0" presId="urn:microsoft.com/office/officeart/2005/8/layout/chevron2"/>
    <dgm:cxn modelId="{B1F6BA38-446C-4659-B36E-6F6036068E56}" type="presParOf" srcId="{1271CF4B-EDD2-4400-AFAA-8E46C9471D3D}" destId="{5C62EA76-641B-48FA-85EC-27151AAD6B00}" srcOrd="1" destOrd="0" presId="urn:microsoft.com/office/officeart/2005/8/layout/chevron2"/>
    <dgm:cxn modelId="{C42E89BF-7CF4-4C0F-9838-71C008C56E53}" type="presParOf" srcId="{F9402D3B-7076-4953-AC7B-D13EE98CCB69}" destId="{B5BB9DA9-9B44-4271-A3A3-A5A59EF302D8}" srcOrd="1" destOrd="0" presId="urn:microsoft.com/office/officeart/2005/8/layout/chevron2"/>
    <dgm:cxn modelId="{FE33B324-B615-4F11-BE8A-B6E3134E34B2}" type="presParOf" srcId="{F9402D3B-7076-4953-AC7B-D13EE98CCB69}" destId="{E2CBFA15-5A64-4654-A1AF-1943906A5BE4}" srcOrd="2" destOrd="0" presId="urn:microsoft.com/office/officeart/2005/8/layout/chevron2"/>
    <dgm:cxn modelId="{CC5D5AE8-F3AC-46AA-BEB1-731624F5A78D}" type="presParOf" srcId="{E2CBFA15-5A64-4654-A1AF-1943906A5BE4}" destId="{2F14FDD2-4BD1-4078-9211-49CAA6B20020}" srcOrd="0" destOrd="0" presId="urn:microsoft.com/office/officeart/2005/8/layout/chevron2"/>
    <dgm:cxn modelId="{FBA7F73B-2C2A-4ACD-8DF1-853B8B90AF63}" type="presParOf" srcId="{E2CBFA15-5A64-4654-A1AF-1943906A5BE4}" destId="{8B1ABAAE-A47E-426E-B509-E5692E4A712A}" srcOrd="1" destOrd="0" presId="urn:microsoft.com/office/officeart/2005/8/layout/chevron2"/>
    <dgm:cxn modelId="{148C2D32-1B62-42FB-9E0B-6F2ED660CAF0}" type="presParOf" srcId="{F9402D3B-7076-4953-AC7B-D13EE98CCB69}" destId="{66E0CD23-CC3C-4C81-A9DC-9610C1D5CED9}" srcOrd="3" destOrd="0" presId="urn:microsoft.com/office/officeart/2005/8/layout/chevron2"/>
    <dgm:cxn modelId="{A1F2D778-25CD-4164-8A0B-CF7A6C9EBF6D}" type="presParOf" srcId="{F9402D3B-7076-4953-AC7B-D13EE98CCB69}" destId="{C5FCAEA5-3D93-4796-BDB6-E8E0964BBF5B}" srcOrd="4" destOrd="0" presId="urn:microsoft.com/office/officeart/2005/8/layout/chevron2"/>
    <dgm:cxn modelId="{24D0CEFF-0C2E-4B44-A4C8-09FD595DB6D8}" type="presParOf" srcId="{C5FCAEA5-3D93-4796-BDB6-E8E0964BBF5B}" destId="{24E76B36-1C24-48F1-BFDE-85CC20EDBD29}" srcOrd="0" destOrd="0" presId="urn:microsoft.com/office/officeart/2005/8/layout/chevron2"/>
    <dgm:cxn modelId="{1A37FEC1-7923-4200-89E5-195AB6699D96}" type="presParOf" srcId="{C5FCAEA5-3D93-4796-BDB6-E8E0964BBF5B}" destId="{42941D08-5372-4C59-AE66-B52FB7114C74}" srcOrd="1" destOrd="0" presId="urn:microsoft.com/office/officeart/2005/8/layout/chevron2"/>
    <dgm:cxn modelId="{6C3A13F1-AEC8-456E-9145-787D66C54636}" type="presParOf" srcId="{F9402D3B-7076-4953-AC7B-D13EE98CCB69}" destId="{00FC4317-AF2F-4DA8-B36F-B61BA646CD78}" srcOrd="5" destOrd="0" presId="urn:microsoft.com/office/officeart/2005/8/layout/chevron2"/>
    <dgm:cxn modelId="{616B01E8-CE9A-4E5F-9D1B-996284865F5F}" type="presParOf" srcId="{F9402D3B-7076-4953-AC7B-D13EE98CCB69}" destId="{8F17D8F2-C5E4-4548-A07A-31AE16130426}" srcOrd="6" destOrd="0" presId="urn:microsoft.com/office/officeart/2005/8/layout/chevron2"/>
    <dgm:cxn modelId="{82DA673E-0CD1-435D-9779-26014F45C03C}" type="presParOf" srcId="{8F17D8F2-C5E4-4548-A07A-31AE16130426}" destId="{74BFFC43-2E78-4FB5-B1BD-4BEC2E25EEC0}" srcOrd="0" destOrd="0" presId="urn:microsoft.com/office/officeart/2005/8/layout/chevron2"/>
    <dgm:cxn modelId="{6DA75110-73CD-485F-9EB5-97ED6C836C31}" type="presParOf" srcId="{8F17D8F2-C5E4-4548-A07A-31AE16130426}" destId="{0B4FFBC7-2A57-436A-A421-25272585CE6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F675C-A73D-47C2-AE61-FC2E00F5644E}">
      <dsp:nvSpPr>
        <dsp:cNvPr id="0" name=""/>
        <dsp:cNvSpPr/>
      </dsp:nvSpPr>
      <dsp:spPr>
        <a:xfrm rot="5400000">
          <a:off x="672620" y="-218228"/>
          <a:ext cx="958560" cy="14034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1</a:t>
          </a:r>
        </a:p>
      </dsp:txBody>
      <dsp:txXfrm rot="-5400000">
        <a:off x="450167" y="4225"/>
        <a:ext cx="1403467" cy="958560"/>
      </dsp:txXfrm>
    </dsp:sp>
    <dsp:sp modelId="{5C62EA76-641B-48FA-85EC-27151AAD6B00}">
      <dsp:nvSpPr>
        <dsp:cNvPr id="0" name=""/>
        <dsp:cNvSpPr/>
      </dsp:nvSpPr>
      <dsp:spPr>
        <a:xfrm rot="5400000">
          <a:off x="6489317" y="-4401985"/>
          <a:ext cx="623391" cy="94358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Những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câu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chuyện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đầu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tiên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được</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nghe</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từ</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bà</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và</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chú</a:t>
          </a:r>
          <a:r>
            <a:rPr lang="vi-VN" sz="2800" b="0" i="0" kern="1200" dirty="0"/>
            <a:t/>
          </a:r>
          <a:br>
            <a:rPr lang="vi-VN" sz="2800" b="0" i="0" kern="1200" dirty="0"/>
          </a:br>
          <a:endParaRPr lang="en-US" sz="2800" kern="1200" dirty="0">
            <a:latin typeface="UTM Windsor BT" panose="02040603050506020204" pitchFamily="18" charset="0"/>
          </a:endParaRPr>
        </a:p>
      </dsp:txBody>
      <dsp:txXfrm rot="-5400000">
        <a:off x="2083107" y="34656"/>
        <a:ext cx="9405382" cy="562529"/>
      </dsp:txXfrm>
    </dsp:sp>
    <dsp:sp modelId="{2F14FDD2-4BD1-4078-9211-49CAA6B20020}">
      <dsp:nvSpPr>
        <dsp:cNvPr id="0" name=""/>
        <dsp:cNvSpPr/>
      </dsp:nvSpPr>
      <dsp:spPr>
        <a:xfrm rot="5400000">
          <a:off x="732909" y="528485"/>
          <a:ext cx="958560" cy="15240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2</a:t>
          </a:r>
        </a:p>
      </dsp:txBody>
      <dsp:txXfrm rot="-5400000">
        <a:off x="450167" y="811227"/>
        <a:ext cx="1524045" cy="958560"/>
      </dsp:txXfrm>
    </dsp:sp>
    <dsp:sp modelId="{8B1ABAAE-A47E-426E-B509-E5692E4A712A}">
      <dsp:nvSpPr>
        <dsp:cNvPr id="0" name=""/>
        <dsp:cNvSpPr/>
      </dsp:nvSpPr>
      <dsp:spPr>
        <a:xfrm rot="5400000">
          <a:off x="6522181" y="-3546282"/>
          <a:ext cx="623064" cy="93380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lí</a:t>
          </a:r>
          <a:r>
            <a:rPr lang="en-US" sz="2800" b="0" i="0" kern="1200" dirty="0">
              <a:latin typeface="UTM Windsor BT" panose="02040603050506020204" pitchFamily="18" charset="0"/>
            </a:rPr>
            <a:t> do </a:t>
          </a:r>
          <a:r>
            <a:rPr lang="en-US" sz="2800" b="0" i="0" kern="1200" dirty="0" err="1">
              <a:latin typeface="UTM Windsor BT" panose="02040603050506020204" pitchFamily="18" charset="0"/>
            </a:rPr>
            <a:t>bạn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nhỏ</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cố</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gắng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học</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chữ</a:t>
          </a:r>
          <a:r>
            <a:rPr lang="en-US" sz="2800" b="0" i="0" kern="1200" dirty="0">
              <a:latin typeface="UTM Windsor BT" panose="02040603050506020204" pitchFamily="18" charset="0"/>
            </a:rPr>
            <a:t>. </a:t>
          </a:r>
          <a:endParaRPr lang="en-US" sz="2800" kern="1200" dirty="0">
            <a:latin typeface="UTM Windsor BT" panose="02040603050506020204" pitchFamily="18" charset="0"/>
          </a:endParaRPr>
        </a:p>
      </dsp:txBody>
      <dsp:txXfrm rot="-5400000">
        <a:off x="2164672" y="841642"/>
        <a:ext cx="9307669" cy="562234"/>
      </dsp:txXfrm>
    </dsp:sp>
    <dsp:sp modelId="{24E76B36-1C24-48F1-BFDE-85CC20EDBD29}">
      <dsp:nvSpPr>
        <dsp:cNvPr id="0" name=""/>
        <dsp:cNvSpPr/>
      </dsp:nvSpPr>
      <dsp:spPr>
        <a:xfrm rot="5400000">
          <a:off x="763053" y="1305343"/>
          <a:ext cx="958560" cy="158433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3</a:t>
          </a:r>
        </a:p>
      </dsp:txBody>
      <dsp:txXfrm rot="-5400000">
        <a:off x="450167" y="1618229"/>
        <a:ext cx="1584333" cy="958560"/>
      </dsp:txXfrm>
    </dsp:sp>
    <dsp:sp modelId="{42941D08-5372-4C59-AE66-B52FB7114C74}">
      <dsp:nvSpPr>
        <dsp:cNvPr id="0" name=""/>
        <dsp:cNvSpPr/>
      </dsp:nvSpPr>
      <dsp:spPr>
        <a:xfrm rot="5400000">
          <a:off x="6476979" y="-2607126"/>
          <a:ext cx="623064" cy="90737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những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câu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chuyện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sau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khi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biết</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chữ</a:t>
          </a:r>
          <a:r>
            <a:rPr lang="en-US" sz="2800" b="0" i="0" kern="1200" dirty="0">
              <a:latin typeface="UTM Windsor BT" panose="02040603050506020204" pitchFamily="18" charset="0"/>
            </a:rPr>
            <a:t>. </a:t>
          </a:r>
          <a:endParaRPr lang="en-US" sz="2800" kern="1200" dirty="0">
            <a:latin typeface="UTM Windsor BT" panose="02040603050506020204" pitchFamily="18" charset="0"/>
          </a:endParaRPr>
        </a:p>
      </dsp:txBody>
      <dsp:txXfrm rot="-5400000">
        <a:off x="2251623" y="1648645"/>
        <a:ext cx="9043362" cy="562234"/>
      </dsp:txXfrm>
    </dsp:sp>
    <dsp:sp modelId="{74BFFC43-2E78-4FB5-B1BD-4BEC2E25EEC0}">
      <dsp:nvSpPr>
        <dsp:cNvPr id="0" name=""/>
        <dsp:cNvSpPr/>
      </dsp:nvSpPr>
      <dsp:spPr>
        <a:xfrm rot="5400000">
          <a:off x="641647" y="2233752"/>
          <a:ext cx="958560" cy="13415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4</a:t>
          </a:r>
        </a:p>
      </dsp:txBody>
      <dsp:txXfrm rot="-5400000">
        <a:off x="450167" y="2425232"/>
        <a:ext cx="1341521" cy="958560"/>
      </dsp:txXfrm>
    </dsp:sp>
    <dsp:sp modelId="{0B4FFBC7-2A57-436A-A421-25272585CE65}">
      <dsp:nvSpPr>
        <dsp:cNvPr id="0" name=""/>
        <dsp:cNvSpPr/>
      </dsp:nvSpPr>
      <dsp:spPr>
        <a:xfrm rot="5400000">
          <a:off x="6441930" y="-1951750"/>
          <a:ext cx="623064" cy="93770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UTM Windsor BT" panose="02040603050506020204" pitchFamily="18" charset="0"/>
            </a:rPr>
            <a:t>ý </a:t>
          </a:r>
          <a:r>
            <a:rPr lang="en-US" sz="2800" b="0" i="0" kern="1200" dirty="0" err="1">
              <a:latin typeface="UTM Windsor BT" panose="02040603050506020204" pitchFamily="18" charset="0"/>
            </a:rPr>
            <a:t>nghĩa</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của</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sách</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đối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với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bạn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nhỏ</a:t>
          </a:r>
          <a:r>
            <a:rPr lang="en-US" sz="2800" b="0" i="0" kern="1200" dirty="0">
              <a:latin typeface="UTM Windsor BT" panose="02040603050506020204" pitchFamily="18" charset="0"/>
            </a:rPr>
            <a:t>.</a:t>
          </a:r>
          <a:endParaRPr lang="en-US" sz="2800" kern="1200" dirty="0">
            <a:latin typeface="UTM Windsor BT" panose="02040603050506020204" pitchFamily="18" charset="0"/>
          </a:endParaRPr>
        </a:p>
      </dsp:txBody>
      <dsp:txXfrm rot="-5400000">
        <a:off x="2064948" y="2455647"/>
        <a:ext cx="9346615" cy="562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10/16/2023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10/16/2023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10/16/2023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10/16/2023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10/16/2023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10/16/2023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10/16/2023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10/16/2023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10/16/2023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10/16/2023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10/16/2023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10/16/2023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10/16/2023</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9396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10/16/2023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10/16/2023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10/16/2023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10/16/2023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10/16/2023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98EA95-FDF5-4717-B99A-694A402E4EB9}"/>
              </a:ext>
            </a:extLst>
          </p:cNvPr>
          <p:cNvSpPr/>
          <p:nvPr/>
        </p:nvSpPr>
        <p:spPr>
          <a:xfrm>
            <a:off x="-132522" y="2156858"/>
            <a:ext cx="12324522" cy="2410788"/>
          </a:xfrm>
          <a:prstGeom prst="rect">
            <a:avLst/>
          </a:prstGeom>
        </p:spPr>
        <p:txBody>
          <a:bodyPr wrap="square">
            <a:spAutoFit/>
          </a:bodyPr>
          <a:lstStyle/>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Tuần</a:t>
            </a:r>
            <a:r>
              <a:rPr lang="en-US" sz="5333" b="1" dirty="0">
                <a:solidFill>
                  <a:srgbClr val="002060"/>
                </a:solidFill>
                <a:latin typeface="UTM Thanh Nhac TL" panose="02040603050506020204" pitchFamily="18" charset="0"/>
                <a:cs typeface="Times New Roman" panose="02020603050405020304" pitchFamily="18" charset="0"/>
              </a:rPr>
              <a:t> 7</a:t>
            </a:r>
          </a:p>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Bài</a:t>
            </a:r>
            <a:r>
              <a:rPr lang="en-US" sz="5333" b="1" dirty="0">
                <a:solidFill>
                  <a:srgbClr val="002060"/>
                </a:solidFill>
                <a:latin typeface="UTM Thanh Nhac TL" panose="02040603050506020204" pitchFamily="18" charset="0"/>
                <a:cs typeface="Times New Roman" panose="02020603050405020304" pitchFamily="18" charset="0"/>
              </a:rPr>
              <a:t> 4: Kho </a:t>
            </a:r>
            <a:r>
              <a:rPr lang="en-US" sz="5333" b="1" dirty="0" err="1">
                <a:solidFill>
                  <a:srgbClr val="002060"/>
                </a:solidFill>
                <a:latin typeface="UTM Thanh Nhac TL" panose="02040603050506020204" pitchFamily="18" charset="0"/>
                <a:cs typeface="Times New Roman" panose="02020603050405020304" pitchFamily="18" charset="0"/>
              </a:rPr>
              <a:t>báu</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của</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em</a:t>
            </a:r>
            <a:endParaRPr lang="en-US" sz="5333" b="1" dirty="0">
              <a:solidFill>
                <a:srgbClr val="002060"/>
              </a:solidFill>
              <a:latin typeface="UTM Thanh Nhac TL" panose="02040603050506020204" pitchFamily="18" charset="0"/>
              <a:cs typeface="Times New Roman" panose="02020603050405020304" pitchFamily="18" charset="0"/>
            </a:endParaRPr>
          </a:p>
          <a:p>
            <a:pPr algn="ctr" defTabSz="914377">
              <a:defRPr/>
            </a:pPr>
            <a:r>
              <a:rPr lang="en-US" sz="4400" b="1" dirty="0" err="1">
                <a:solidFill>
                  <a:srgbClr val="002060"/>
                </a:solidFill>
                <a:latin typeface="UTM Thanh Nhac TL" panose="02040603050506020204" pitchFamily="18" charset="0"/>
                <a:cs typeface="Times New Roman" panose="02020603050405020304" pitchFamily="18" charset="0"/>
              </a:rPr>
              <a:t>Bài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đọc</a:t>
            </a:r>
            <a:r>
              <a:rPr lang="en-US" sz="4400" b="1" dirty="0">
                <a:solidFill>
                  <a:srgbClr val="002060"/>
                </a:solidFill>
                <a:latin typeface="UTM Thanh Nhac TL" panose="02040603050506020204" pitchFamily="18" charset="0"/>
                <a:cs typeface="Times New Roman" panose="02020603050405020304" pitchFamily="18" charset="0"/>
              </a:rPr>
              <a:t> 2: </a:t>
            </a:r>
            <a:r>
              <a:rPr lang="en-US" sz="4400" b="1" dirty="0" err="1">
                <a:solidFill>
                  <a:srgbClr val="002060"/>
                </a:solidFill>
                <a:latin typeface="UTM Thanh Nhac TL" panose="02040603050506020204" pitchFamily="18" charset="0"/>
                <a:cs typeface="Times New Roman" panose="02020603050405020304" pitchFamily="18" charset="0"/>
              </a:rPr>
              <a:t>Những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trang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sách</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tuổi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thơ</a:t>
            </a:r>
            <a:endParaRPr lang="en-US" sz="44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8645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6863" y="1488762"/>
            <a:ext cx="11823423"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UTM Centur" panose="02040603050506020204" pitchFamily="18" charset="0"/>
              </a:rPr>
              <a:t>Bài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đọc</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trên</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là</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lời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kể</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của</a:t>
            </a:r>
            <a:r>
              <a:rPr lang="en-US" sz="2400" b="1" dirty="0">
                <a:solidFill>
                  <a:schemeClr val="bg2">
                    <a:lumMod val="10000"/>
                  </a:schemeClr>
                </a:solidFill>
                <a:latin typeface="UTM Centur" panose="02040603050506020204" pitchFamily="18" charset="0"/>
              </a:rPr>
              <a:t> ai?</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3253" y="2120357"/>
            <a:ext cx="11730659" cy="57631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2. </a:t>
            </a:r>
            <a:r>
              <a:rPr lang="en-US" sz="2400" b="1" dirty="0" err="1">
                <a:solidFill>
                  <a:schemeClr val="bg2">
                    <a:lumMod val="10000"/>
                  </a:schemeClr>
                </a:solidFill>
                <a:latin typeface="UTM Centur" panose="02040603050506020204" pitchFamily="18" charset="0"/>
              </a:rPr>
              <a:t>Tóm</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tắt</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nội</a:t>
            </a:r>
            <a:r>
              <a:rPr lang="en-US" sz="2400" b="1" dirty="0">
                <a:solidFill>
                  <a:schemeClr val="bg2">
                    <a:lumMod val="10000"/>
                  </a:schemeClr>
                </a:solidFill>
                <a:latin typeface="UTM Centur" panose="02040603050506020204" pitchFamily="18" charset="0"/>
              </a:rPr>
              <a:t> dung </a:t>
            </a:r>
            <a:r>
              <a:rPr lang="en-US" sz="2400" b="1" dirty="0" err="1">
                <a:solidFill>
                  <a:schemeClr val="bg2">
                    <a:lumMod val="10000"/>
                  </a:schemeClr>
                </a:solidFill>
                <a:latin typeface="UTM Centur" panose="02040603050506020204" pitchFamily="18" charset="0"/>
              </a:rPr>
              <a:t>của</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mỗi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đoạn</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văn</a:t>
            </a:r>
            <a:r>
              <a:rPr lang="en-US" sz="2400" b="1" dirty="0">
                <a:solidFill>
                  <a:schemeClr val="bg2">
                    <a:lumMod val="10000"/>
                  </a:schemeClr>
                </a:solidFill>
                <a:latin typeface="UTM Centur" panose="02040603050506020204" pitchFamily="18" charset="0"/>
              </a:rPr>
              <a:t>. </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53008" y="2636011"/>
            <a:ext cx="11836676"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3.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nhỏ</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cố</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gắng</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chữ</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để</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làm</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gì</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kết</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quả</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thế</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nào</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230670" y="3267606"/>
            <a:ext cx="11730659" cy="1200329"/>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Chia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sẻ</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với</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đã</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trải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qua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giống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FontTx/>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có</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thể</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hỏi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từ</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462663" y="968771"/>
            <a:ext cx="11454302"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A44275A-B71B-4D88-B00F-E5C8D39FBABA}"/>
              </a:ext>
            </a:extLst>
          </p:cNvPr>
          <p:cNvSpPr txBox="1"/>
          <p:nvPr/>
        </p:nvSpPr>
        <p:spPr>
          <a:xfrm>
            <a:off x="184287" y="260456"/>
            <a:ext cx="11823423"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latin typeface="UTM Centur" panose="02040603050506020204" pitchFamily="18" charset="0"/>
              </a:rPr>
              <a:t>Bài</a:t>
            </a:r>
            <a:r>
              <a:rPr lang="en-US" sz="2400" b="1" dirty="0">
                <a:latin typeface="UTM Centur" panose="02040603050506020204" pitchFamily="18" charset="0"/>
              </a:rPr>
              <a:t> </a:t>
            </a:r>
            <a:r>
              <a:rPr lang="en-US" sz="2400" b="1" dirty="0" err="1">
                <a:latin typeface="UTM Centur" panose="02040603050506020204" pitchFamily="18" charset="0"/>
              </a:rPr>
              <a:t>đọc</a:t>
            </a:r>
            <a:r>
              <a:rPr lang="en-US" sz="2400" b="1" dirty="0">
                <a:latin typeface="UTM Centur" panose="02040603050506020204" pitchFamily="18" charset="0"/>
              </a:rPr>
              <a:t> </a:t>
            </a:r>
            <a:r>
              <a:rPr lang="en-US" sz="2400" b="1" dirty="0" err="1">
                <a:latin typeface="UTM Centur" panose="02040603050506020204" pitchFamily="18" charset="0"/>
              </a:rPr>
              <a:t>trên</a:t>
            </a:r>
            <a:r>
              <a:rPr lang="en-US" sz="2400" b="1" dirty="0">
                <a:latin typeface="UTM Centur" panose="02040603050506020204" pitchFamily="18" charset="0"/>
              </a:rPr>
              <a:t> </a:t>
            </a:r>
            <a:r>
              <a:rPr lang="en-US" sz="2400" b="1" dirty="0" err="1">
                <a:latin typeface="UTM Centur" panose="02040603050506020204" pitchFamily="18" charset="0"/>
              </a:rPr>
              <a:t>là</a:t>
            </a:r>
            <a:r>
              <a:rPr lang="en-US" sz="2400" b="1" dirty="0">
                <a:latin typeface="UTM Centur" panose="02040603050506020204" pitchFamily="18" charset="0"/>
              </a:rPr>
              <a:t> </a:t>
            </a:r>
            <a:r>
              <a:rPr lang="en-US" sz="2400" b="1" dirty="0" err="1">
                <a:latin typeface="UTM Centur" panose="02040603050506020204" pitchFamily="18" charset="0"/>
              </a:rPr>
              <a:t>lời</a:t>
            </a:r>
            <a:r>
              <a:rPr lang="en-US" sz="2400" b="1" dirty="0">
                <a:latin typeface="UTM Centur" panose="02040603050506020204" pitchFamily="18" charset="0"/>
              </a:rPr>
              <a:t> </a:t>
            </a:r>
            <a:r>
              <a:rPr lang="en-US" sz="2400" b="1" dirty="0" err="1">
                <a:latin typeface="UTM Centur" panose="02040603050506020204" pitchFamily="18" charset="0"/>
              </a:rPr>
              <a:t>kể</a:t>
            </a:r>
            <a:r>
              <a:rPr lang="en-US" sz="2400" b="1" dirty="0">
                <a:latin typeface="UTM Centur" panose="02040603050506020204" pitchFamily="18" charset="0"/>
              </a:rPr>
              <a:t> </a:t>
            </a:r>
            <a:r>
              <a:rPr lang="en-US" sz="2400" b="1" dirty="0" err="1">
                <a:latin typeface="UTM Centur" panose="02040603050506020204" pitchFamily="18" charset="0"/>
              </a:rPr>
              <a:t>của</a:t>
            </a:r>
            <a:r>
              <a:rPr lang="en-US" sz="2400" b="1" dirty="0">
                <a:latin typeface="UTM Centur" panose="02040603050506020204" pitchFamily="18" charset="0"/>
              </a:rPr>
              <a:t> ai?</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7B6E2A2-911E-45EA-BA43-BCA9F0ECA2B6}"/>
              </a:ext>
            </a:extLst>
          </p:cNvPr>
          <p:cNvSpPr txBox="1"/>
          <p:nvPr/>
        </p:nvSpPr>
        <p:spPr>
          <a:xfrm>
            <a:off x="13253" y="1901990"/>
            <a:ext cx="11730659" cy="57631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2. </a:t>
            </a:r>
            <a:r>
              <a:rPr lang="en-US" sz="2400" b="1" dirty="0" err="1">
                <a:latin typeface="UTM Centur" panose="02040603050506020204" pitchFamily="18" charset="0"/>
              </a:rPr>
              <a:t>Tóm</a:t>
            </a:r>
            <a:r>
              <a:rPr lang="en-US" sz="2400" b="1" dirty="0">
                <a:latin typeface="UTM Centur" panose="02040603050506020204" pitchFamily="18" charset="0"/>
              </a:rPr>
              <a:t> </a:t>
            </a:r>
            <a:r>
              <a:rPr lang="en-US" sz="2400" b="1" dirty="0" err="1">
                <a:latin typeface="UTM Centur" panose="02040603050506020204" pitchFamily="18" charset="0"/>
              </a:rPr>
              <a:t>tắt</a:t>
            </a:r>
            <a:r>
              <a:rPr lang="en-US" sz="2400" b="1" dirty="0">
                <a:latin typeface="UTM Centur" panose="02040603050506020204" pitchFamily="18" charset="0"/>
              </a:rPr>
              <a:t> </a:t>
            </a:r>
            <a:r>
              <a:rPr lang="en-US" sz="2400" b="1" dirty="0" err="1">
                <a:latin typeface="UTM Centur" panose="02040603050506020204" pitchFamily="18" charset="0"/>
              </a:rPr>
              <a:t>nội</a:t>
            </a:r>
            <a:r>
              <a:rPr lang="en-US" sz="2400" b="1" dirty="0">
                <a:latin typeface="UTM Centur" panose="02040603050506020204" pitchFamily="18" charset="0"/>
              </a:rPr>
              <a:t> dung </a:t>
            </a:r>
            <a:r>
              <a:rPr lang="en-US" sz="2400" b="1" dirty="0" err="1">
                <a:latin typeface="UTM Centur" panose="02040603050506020204" pitchFamily="18" charset="0"/>
              </a:rPr>
              <a:t>của</a:t>
            </a:r>
            <a:r>
              <a:rPr lang="en-US" sz="2400" b="1" dirty="0">
                <a:latin typeface="UTM Centur" panose="02040603050506020204" pitchFamily="18" charset="0"/>
              </a:rPr>
              <a:t> </a:t>
            </a:r>
            <a:r>
              <a:rPr lang="en-US" sz="2400" b="1" dirty="0" err="1">
                <a:latin typeface="UTM Centur" panose="02040603050506020204" pitchFamily="18" charset="0"/>
              </a:rPr>
              <a:t>mỗi</a:t>
            </a:r>
            <a:r>
              <a:rPr lang="en-US" sz="2400" b="1" dirty="0">
                <a:latin typeface="UTM Centur" panose="02040603050506020204" pitchFamily="18" charset="0"/>
              </a:rPr>
              <a:t> </a:t>
            </a:r>
            <a:r>
              <a:rPr lang="en-US" sz="2400" b="1" dirty="0" err="1">
                <a:latin typeface="UTM Centur" panose="02040603050506020204" pitchFamily="18" charset="0"/>
              </a:rPr>
              <a:t>đoạn</a:t>
            </a:r>
            <a:r>
              <a:rPr lang="en-US" sz="2400" b="1" dirty="0">
                <a:latin typeface="UTM Centur" panose="02040603050506020204" pitchFamily="18" charset="0"/>
              </a:rPr>
              <a:t> </a:t>
            </a:r>
            <a:r>
              <a:rPr lang="en-US" sz="2400" b="1" dirty="0" err="1">
                <a:latin typeface="UTM Centur" panose="02040603050506020204" pitchFamily="18" charset="0"/>
              </a:rPr>
              <a:t>văn</a:t>
            </a:r>
            <a:r>
              <a:rPr lang="en-US" sz="2400" b="1" dirty="0">
                <a:latin typeface="UTM Centur" panose="02040603050506020204" pitchFamily="18" charset="0"/>
              </a:rPr>
              <a:t>. </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AE7CB94-BFFE-4668-A5F9-7F82982D5381}"/>
              </a:ext>
            </a:extLst>
          </p:cNvPr>
          <p:cNvGraphicFramePr/>
          <p:nvPr>
            <p:extLst>
              <p:ext uri="{D42A27DB-BD31-4B8C-83A1-F6EECF244321}">
                <p14:modId xmlns:p14="http://schemas.microsoft.com/office/powerpoint/2010/main" val="4044477712"/>
              </p:ext>
            </p:extLst>
          </p:nvPr>
        </p:nvGraphicFramePr>
        <p:xfrm>
          <a:off x="327546" y="2750314"/>
          <a:ext cx="11969087" cy="3388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graphicEl>
                                              <a:dgm id="{EF1F675C-A73D-47C2-AE61-FC2E00F5644E}"/>
                                            </p:graphicEl>
                                          </p:spTgt>
                                        </p:tgtEl>
                                        <p:attrNameLst>
                                          <p:attrName>style.visibility</p:attrName>
                                        </p:attrNameLst>
                                      </p:cBhvr>
                                      <p:to>
                                        <p:strVal val="visible"/>
                                      </p:to>
                                    </p:set>
                                    <p:animEffect transition="in" filter="wipe(up)">
                                      <p:cBhvr>
                                        <p:cTn id="25" dur="500"/>
                                        <p:tgtEl>
                                          <p:spTgt spid="2">
                                            <p:graphicEl>
                                              <a:dgm id="{EF1F675C-A73D-47C2-AE61-FC2E00F5644E}"/>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
                                            <p:graphicEl>
                                              <a:dgm id="{5C62EA76-641B-48FA-85EC-27151AAD6B00}"/>
                                            </p:graphicEl>
                                          </p:spTgt>
                                        </p:tgtEl>
                                        <p:attrNameLst>
                                          <p:attrName>style.visibility</p:attrName>
                                        </p:attrNameLst>
                                      </p:cBhvr>
                                      <p:to>
                                        <p:strVal val="visible"/>
                                      </p:to>
                                    </p:set>
                                    <p:animEffect transition="in" filter="wipe(up)">
                                      <p:cBhvr>
                                        <p:cTn id="28" dur="500"/>
                                        <p:tgtEl>
                                          <p:spTgt spid="2">
                                            <p:graphicEl>
                                              <a:dgm id="{5C62EA76-641B-48FA-85EC-27151AAD6B0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
                                            <p:graphicEl>
                                              <a:dgm id="{2F14FDD2-4BD1-4078-9211-49CAA6B20020}"/>
                                            </p:graphicEl>
                                          </p:spTgt>
                                        </p:tgtEl>
                                        <p:attrNameLst>
                                          <p:attrName>style.visibility</p:attrName>
                                        </p:attrNameLst>
                                      </p:cBhvr>
                                      <p:to>
                                        <p:strVal val="visible"/>
                                      </p:to>
                                    </p:set>
                                    <p:animEffect transition="in" filter="wipe(up)">
                                      <p:cBhvr>
                                        <p:cTn id="33" dur="500"/>
                                        <p:tgtEl>
                                          <p:spTgt spid="2">
                                            <p:graphicEl>
                                              <a:dgm id="{2F14FDD2-4BD1-4078-9211-49CAA6B20020}"/>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
                                            <p:graphicEl>
                                              <a:dgm id="{8B1ABAAE-A47E-426E-B509-E5692E4A712A}"/>
                                            </p:graphicEl>
                                          </p:spTgt>
                                        </p:tgtEl>
                                        <p:attrNameLst>
                                          <p:attrName>style.visibility</p:attrName>
                                        </p:attrNameLst>
                                      </p:cBhvr>
                                      <p:to>
                                        <p:strVal val="visible"/>
                                      </p:to>
                                    </p:set>
                                    <p:animEffect transition="in" filter="wipe(up)">
                                      <p:cBhvr>
                                        <p:cTn id="36" dur="500"/>
                                        <p:tgtEl>
                                          <p:spTgt spid="2">
                                            <p:graphicEl>
                                              <a:dgm id="{8B1ABAAE-A47E-426E-B509-E5692E4A712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graphicEl>
                                              <a:dgm id="{24E76B36-1C24-48F1-BFDE-85CC20EDBD29}"/>
                                            </p:graphicEl>
                                          </p:spTgt>
                                        </p:tgtEl>
                                        <p:attrNameLst>
                                          <p:attrName>style.visibility</p:attrName>
                                        </p:attrNameLst>
                                      </p:cBhvr>
                                      <p:to>
                                        <p:strVal val="visible"/>
                                      </p:to>
                                    </p:set>
                                    <p:animEffect transition="in" filter="wipe(up)">
                                      <p:cBhvr>
                                        <p:cTn id="41" dur="500"/>
                                        <p:tgtEl>
                                          <p:spTgt spid="2">
                                            <p:graphicEl>
                                              <a:dgm id="{24E76B36-1C24-48F1-BFDE-85CC20EDBD29}"/>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
                                            <p:graphicEl>
                                              <a:dgm id="{42941D08-5372-4C59-AE66-B52FB7114C74}"/>
                                            </p:graphicEl>
                                          </p:spTgt>
                                        </p:tgtEl>
                                        <p:attrNameLst>
                                          <p:attrName>style.visibility</p:attrName>
                                        </p:attrNameLst>
                                      </p:cBhvr>
                                      <p:to>
                                        <p:strVal val="visible"/>
                                      </p:to>
                                    </p:set>
                                    <p:animEffect transition="in" filter="wipe(up)">
                                      <p:cBhvr>
                                        <p:cTn id="44" dur="500"/>
                                        <p:tgtEl>
                                          <p:spTgt spid="2">
                                            <p:graphicEl>
                                              <a:dgm id="{42941D08-5372-4C59-AE66-B52FB7114C7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
                                            <p:graphicEl>
                                              <a:dgm id="{74BFFC43-2E78-4FB5-B1BD-4BEC2E25EEC0}"/>
                                            </p:graphicEl>
                                          </p:spTgt>
                                        </p:tgtEl>
                                        <p:attrNameLst>
                                          <p:attrName>style.visibility</p:attrName>
                                        </p:attrNameLst>
                                      </p:cBhvr>
                                      <p:to>
                                        <p:strVal val="visible"/>
                                      </p:to>
                                    </p:set>
                                    <p:animEffect transition="in" filter="wipe(up)">
                                      <p:cBhvr>
                                        <p:cTn id="49" dur="500"/>
                                        <p:tgtEl>
                                          <p:spTgt spid="2">
                                            <p:graphicEl>
                                              <a:dgm id="{74BFFC43-2E78-4FB5-B1BD-4BEC2E25EEC0}"/>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
                                            <p:graphicEl>
                                              <a:dgm id="{0B4FFBC7-2A57-436A-A421-25272585CE65}"/>
                                            </p:graphicEl>
                                          </p:spTgt>
                                        </p:tgtEl>
                                        <p:attrNameLst>
                                          <p:attrName>style.visibility</p:attrName>
                                        </p:attrNameLst>
                                      </p:cBhvr>
                                      <p:to>
                                        <p:strVal val="visible"/>
                                      </p:to>
                                    </p:set>
                                    <p:animEffect transition="in" filter="wipe(up)">
                                      <p:cBhvr>
                                        <p:cTn id="52" dur="500"/>
                                        <p:tgtEl>
                                          <p:spTgt spid="2">
                                            <p:graphicEl>
                                              <a:dgm id="{0B4FFBC7-2A57-436A-A421-25272585CE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Graphic spid="2"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E15E8-3D11-4833-8549-16C9DC666648}"/>
              </a:ext>
            </a:extLst>
          </p:cNvPr>
          <p:cNvSpPr txBox="1"/>
          <p:nvPr/>
        </p:nvSpPr>
        <p:spPr>
          <a:xfrm>
            <a:off x="460822" y="639933"/>
            <a:ext cx="11021047" cy="1384995"/>
          </a:xfrm>
          <a:prstGeom prst="rect">
            <a:avLst/>
          </a:prstGeom>
          <a:noFill/>
        </p:spPr>
        <p:txBody>
          <a:bodyPr wrap="square">
            <a:spAutoFit/>
          </a:bodyPr>
          <a:lstStyle/>
          <a:p>
            <a:r>
              <a:rPr lang="vi-VN" sz="2800" dirty="0">
                <a:solidFill>
                  <a:srgbClr val="C00000"/>
                </a:solidFill>
              </a:rPr>
              <a:t>Bạn nhỏ trong bài đọc cố gắng học chữ để khám phá thế giới kỳ diệu ngoài kia, kết quả là bạn nhỏ đã đọc được rất nhiều loại chuyện và được trải nghiệm những cảm xúc thực tế. </a:t>
            </a:r>
            <a:endParaRPr lang="en-US" sz="4000" kern="100"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1F108CA-ABDF-4B88-995E-63FFBD337BE9}"/>
              </a:ext>
            </a:extLst>
          </p:cNvPr>
          <p:cNvSpPr txBox="1"/>
          <p:nvPr/>
        </p:nvSpPr>
        <p:spPr>
          <a:xfrm>
            <a:off x="53008" y="70225"/>
            <a:ext cx="11836676"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3.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nhỏ</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cố</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gắng</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chữ</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để</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làm</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gì</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kết</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quả</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thế</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nào</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0DF0EE4-DCB1-4DC0-8AF7-E9AD95ECB294}"/>
              </a:ext>
            </a:extLst>
          </p:cNvPr>
          <p:cNvSpPr txBox="1"/>
          <p:nvPr/>
        </p:nvSpPr>
        <p:spPr>
          <a:xfrm>
            <a:off x="230670" y="2612507"/>
            <a:ext cx="11730659" cy="1200329"/>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Chia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sẻ</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với</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đã</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trải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qua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giống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FontTx/>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có</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thể</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hỏi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từ</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15414" y="-603448"/>
            <a:ext cx="10409177" cy="6341639"/>
          </a:xfrm>
          <a:prstGeom prst="rect">
            <a:avLst/>
          </a:prstGeom>
        </p:spPr>
      </p:pic>
      <p:sp>
        <p:nvSpPr>
          <p:cNvPr id="4" name="Rectangle 3"/>
          <p:cNvSpPr/>
          <p:nvPr/>
        </p:nvSpPr>
        <p:spPr>
          <a:xfrm>
            <a:off x="2176803" y="2457800"/>
            <a:ext cx="7686397" cy="1490729"/>
          </a:xfrm>
          <a:prstGeom prst="rect">
            <a:avLst/>
          </a:prstGeom>
        </p:spPr>
        <p:txBody>
          <a:bodyPr wrap="square">
            <a:spAutoFit/>
          </a:bodyPr>
          <a:lstStyle/>
          <a:p>
            <a:pPr lvl="0" algn="just">
              <a:lnSpc>
                <a:spcPct val="150000"/>
              </a:lnSpc>
              <a:defRPr/>
            </a:pPr>
            <a:r>
              <a:rPr lang="en-US" sz="3200" dirty="0">
                <a:latin typeface="+mj-lt"/>
              </a:rPr>
              <a:t> </a:t>
            </a:r>
            <a:r>
              <a:rPr lang="en-US" sz="3200" b="1" dirty="0" err="1">
                <a:solidFill>
                  <a:srgbClr val="002060"/>
                </a:solidFill>
                <a:latin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bồi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hồn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tuổi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a:t>
            </a:r>
            <a:endParaRPr lang="en-US" sz="9600" dirty="0">
              <a:solidFill>
                <a:prstClr val="black"/>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C0C83D8F-9A48-2F43-D35E-2BB3890CED35}"/>
              </a:ext>
            </a:extLst>
          </p:cNvPr>
          <p:cNvSpPr txBox="1"/>
          <p:nvPr/>
        </p:nvSpPr>
        <p:spPr>
          <a:xfrm>
            <a:off x="-483299" y="360390"/>
            <a:ext cx="3112745" cy="615495"/>
          </a:xfrm>
          <a:prstGeom prst="rect">
            <a:avLst/>
          </a:prstGeom>
          <a:noFill/>
        </p:spPr>
        <p:txBody>
          <a:bodyPr wrap="square" lIns="121861" tIns="60931" rIns="121861" bIns="60931" rtlCol="0">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SG" sz="2667" dirty="0" err="1">
                <a:solidFill>
                  <a:srgbClr val="FF0000"/>
                </a:solidFill>
                <a:latin typeface="Arial" panose="020B0604020202020204" pitchFamily="34" charset="0"/>
              </a:rPr>
              <a:t>Nội</a:t>
            </a:r>
            <a:r>
              <a:rPr lang="en-SG" sz="2667" dirty="0">
                <a:solidFill>
                  <a:srgbClr val="FF0000"/>
                </a:solidFill>
                <a:latin typeface="Arial" panose="020B0604020202020204" pitchFamily="34" charset="0"/>
              </a:rPr>
              <a:t> dung </a:t>
            </a:r>
            <a:r>
              <a:rPr lang="en-SG" sz="2667" dirty="0" err="1">
                <a:solidFill>
                  <a:srgbClr val="FF0000"/>
                </a:solidFill>
                <a:latin typeface="Arial" panose="020B0604020202020204" pitchFamily="34" charset="0"/>
              </a:rPr>
              <a:t>bài</a:t>
            </a:r>
            <a:endParaRPr lang="vi-VN" sz="32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15576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9B9841-380B-4E91-8AC5-A22FF1BBFCA3}"/>
              </a:ext>
            </a:extLst>
          </p:cNvPr>
          <p:cNvSpPr txBox="1"/>
          <p:nvPr/>
        </p:nvSpPr>
        <p:spPr>
          <a:xfrm>
            <a:off x="2060972" y="2860966"/>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Có ý thức trong học tập, </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ham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9336A48-66F1-46B2-A77F-3A8B4C6D2EA8}"/>
              </a:ext>
            </a:extLst>
          </p:cNvPr>
          <p:cNvSpPr txBox="1"/>
          <p:nvPr/>
        </p:nvSpPr>
        <p:spPr>
          <a:xfrm>
            <a:off x="2060972" y="4591358"/>
            <a:ext cx="87403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Dấu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ngoặc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kép</a:t>
            </a:r>
            <a:endParaRPr lang="en-US" sz="2800" b="1" dirty="0">
              <a:solidFill>
                <a:srgbClr val="FF0000"/>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Những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trang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sách</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tuổi</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thơ</a:t>
            </a:r>
            <a:endParaRPr lang="en-US" sz="40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4169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rương</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Hòm</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Hớt</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tóc</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Cắt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tóc</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a:solidFill>
                  <a:srgbClr val="FFFF00"/>
                </a:solidFill>
                <a:latin typeface="Times New Roman" panose="02020603050405020304" pitchFamily="18" charset="0"/>
                <a:ea typeface="Times New Roman" panose="02020603050405020304" pitchFamily="18" charset="0"/>
              </a:rPr>
              <a:t>Ý </a:t>
            </a:r>
            <a:r>
              <a:rPr lang="en-US" sz="2800" b="1" dirty="0" err="1">
                <a:solidFill>
                  <a:srgbClr val="FFFF00"/>
                </a:solidFill>
                <a:latin typeface="Times New Roman" panose="02020603050405020304" pitchFamily="18" charset="0"/>
                <a:ea typeface="Times New Roman" panose="02020603050405020304" pitchFamily="18" charset="0"/>
              </a:rPr>
              <a:t>niệm</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290675" y="2994831"/>
            <a:ext cx="5856334" cy="954107"/>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Hiểu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biết</a:t>
            </a:r>
            <a:r>
              <a:rPr lang="en-US" sz="2800" b="1" i="1" dirty="0">
                <a:solidFill>
                  <a:schemeClr val="bg1"/>
                </a:solidFill>
                <a:effectLst/>
                <a:latin typeface="Times New Roman" panose="02020603050405020304" pitchFamily="18" charset="0"/>
                <a:ea typeface="Times New Roman" panose="02020603050405020304" pitchFamily="18" charset="0"/>
              </a:rPr>
              <a:t> ban </a:t>
            </a:r>
            <a:r>
              <a:rPr lang="en-US" sz="2800" b="1" i="1" dirty="0" err="1">
                <a:solidFill>
                  <a:schemeClr val="bg1"/>
                </a:solidFill>
                <a:effectLst/>
                <a:latin typeface="Times New Roman" panose="02020603050405020304" pitchFamily="18" charset="0"/>
                <a:ea typeface="Times New Roman" panose="02020603050405020304" pitchFamily="18" charset="0"/>
              </a:rPr>
              <a:t>đầu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về</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việc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nào</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sp>
        <p:nvSpPr>
          <p:cNvPr id="2" name="Rectangle: Rounded Corners 1">
            <a:extLst>
              <a:ext uri="{FF2B5EF4-FFF2-40B4-BE49-F238E27FC236}">
                <a16:creationId xmlns:a16="http://schemas.microsoft.com/office/drawing/2014/main" id="{3AEB7275-7CBC-4C95-A5EC-78A6CE474B2A}"/>
              </a:ext>
            </a:extLst>
          </p:cNvPr>
          <p:cNvSpPr/>
          <p:nvPr/>
        </p:nvSpPr>
        <p:spPr>
          <a:xfrm>
            <a:off x="3392557" y="0"/>
            <a:ext cx="3472069" cy="72887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lumMod val="95000"/>
                  </a:schemeClr>
                </a:solidFill>
                <a:latin typeface="UTM Centur" panose="02040603050506020204" pitchFamily="18" charset="0"/>
              </a:rPr>
              <a:t>Chia </a:t>
            </a:r>
            <a:r>
              <a:rPr lang="en-US" sz="3600" b="1" dirty="0" err="1">
                <a:solidFill>
                  <a:schemeClr val="bg1">
                    <a:lumMod val="95000"/>
                  </a:schemeClr>
                </a:solidFill>
                <a:latin typeface="UTM Centur" panose="02040603050506020204" pitchFamily="18" charset="0"/>
              </a:rPr>
              <a:t>đoạn</a:t>
            </a:r>
            <a:endParaRPr lang="en-US" sz="3600" b="1" dirty="0">
              <a:solidFill>
                <a:schemeClr val="bg1">
                  <a:lumMod val="95000"/>
                </a:schemeClr>
              </a:solidFill>
              <a:latin typeface="UTM Centur" panose="02040603050506020204" pitchFamily="18" charset="0"/>
            </a:endParaRPr>
          </a:p>
        </p:txBody>
      </p:sp>
    </p:spTree>
    <p:extLst>
      <p:ext uri="{BB962C8B-B14F-4D97-AF65-F5344CB8AC3E}">
        <p14:creationId xmlns:p14="http://schemas.microsoft.com/office/powerpoint/2010/main" val="341708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ppt_x</p:attrName>
                                        </p:attrNameLst>
                                      </p:cBhvr>
                                      <p:tavLst>
                                        <p:tav tm="0">
                                          <p:val>
                                            <p:strVal val="#ppt_x-.2"/>
                                          </p:val>
                                        </p:tav>
                                        <p:tav tm="100000">
                                          <p:val>
                                            <p:strVal val="#ppt_x"/>
                                          </p:val>
                                        </p:tav>
                                      </p:tavLst>
                                    </p:anim>
                                    <p:anim calcmode="lin" valueType="num">
                                      <p:cBhvr>
                                        <p:cTn id="2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89109" y="34283"/>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289108" y="1672945"/>
            <a:ext cx="11730613"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phẩm</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45C52092-41BC-4A22-AF63-E01E0CF5A87B}"/>
              </a:ext>
            </a:extLst>
          </p:cNvPr>
          <p:cNvSpPr txBox="1"/>
          <p:nvPr/>
        </p:nvSpPr>
        <p:spPr>
          <a:xfrm>
            <a:off x="172279" y="2702890"/>
            <a:ext cx="11868147" cy="1384995"/>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Từ khi nghe chú tôi mách những câu chuyện đó và vô số những câu chuyện tương tự được viết trong các cuốn sách, tôi cố gắng học chữ để có thể tự mình khám phá thế giới kì diệu kia. </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9CBB65E-F2DD-46ED-B5CE-35686925AEA9}"/>
              </a:ext>
            </a:extLst>
          </p:cNvPr>
          <p:cNvSpPr txBox="1"/>
          <p:nvPr/>
        </p:nvSpPr>
        <p:spPr>
          <a:xfrm>
            <a:off x="289108" y="4456947"/>
            <a:ext cx="11868147" cy="1815882"/>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D3D66481-553D-4F77-AFD8-4C1374BD6944}"/>
              </a:ext>
            </a:extLst>
          </p:cNvPr>
          <p:cNvCxnSpPr>
            <a:cxnSpLocks/>
          </p:cNvCxnSpPr>
          <p:nvPr/>
        </p:nvCxnSpPr>
        <p:spPr>
          <a:xfrm flipH="1">
            <a:off x="4770471" y="272904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BCD7D29-FDC2-4FE9-9078-30FF85EE4E96}"/>
              </a:ext>
            </a:extLst>
          </p:cNvPr>
          <p:cNvCxnSpPr>
            <a:cxnSpLocks/>
          </p:cNvCxnSpPr>
          <p:nvPr/>
        </p:nvCxnSpPr>
        <p:spPr>
          <a:xfrm flipH="1">
            <a:off x="2784266" y="313912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5113FD3-E60F-4C3A-920A-4A72EE504EC2}"/>
              </a:ext>
            </a:extLst>
          </p:cNvPr>
          <p:cNvGrpSpPr/>
          <p:nvPr/>
        </p:nvGrpSpPr>
        <p:grpSpPr>
          <a:xfrm>
            <a:off x="6154414" y="3562829"/>
            <a:ext cx="301649" cy="517890"/>
            <a:chOff x="2267744" y="1892686"/>
            <a:chExt cx="94587" cy="213816"/>
          </a:xfrm>
        </p:grpSpPr>
        <p:cxnSp>
          <p:nvCxnSpPr>
            <p:cNvPr id="11" name="Straight Connector 10">
              <a:extLst>
                <a:ext uri="{FF2B5EF4-FFF2-40B4-BE49-F238E27FC236}">
                  <a16:creationId xmlns:a16="http://schemas.microsoft.com/office/drawing/2014/main" id="{5349365C-7713-457E-8382-A650F64083C9}"/>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C6D907-A52A-42EB-9C27-15A253988FAF}"/>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0BAF0367-EBE7-405D-B92F-86F77CA864F4}"/>
              </a:ext>
            </a:extLst>
          </p:cNvPr>
          <p:cNvGrpSpPr/>
          <p:nvPr/>
        </p:nvGrpSpPr>
        <p:grpSpPr>
          <a:xfrm>
            <a:off x="1351780" y="5754939"/>
            <a:ext cx="301649" cy="517890"/>
            <a:chOff x="2267744" y="1892686"/>
            <a:chExt cx="94587" cy="213816"/>
          </a:xfrm>
        </p:grpSpPr>
        <p:cxnSp>
          <p:nvCxnSpPr>
            <p:cNvPr id="14" name="Straight Connector 13">
              <a:extLst>
                <a:ext uri="{FF2B5EF4-FFF2-40B4-BE49-F238E27FC236}">
                  <a16:creationId xmlns:a16="http://schemas.microsoft.com/office/drawing/2014/main" id="{3B1193E7-ADDE-42F9-A714-79F834DC695B}"/>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A8E685-5D86-4AAB-BDCF-3D41A8A52D50}"/>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13206BA2-3365-442B-BE02-BEEF03DFA8AD}"/>
              </a:ext>
            </a:extLst>
          </p:cNvPr>
          <p:cNvCxnSpPr>
            <a:cxnSpLocks/>
          </p:cNvCxnSpPr>
          <p:nvPr/>
        </p:nvCxnSpPr>
        <p:spPr>
          <a:xfrm flipH="1">
            <a:off x="7428117" y="307218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58D3A2-CB51-440A-9986-C97A0138D30D}"/>
              </a:ext>
            </a:extLst>
          </p:cNvPr>
          <p:cNvCxnSpPr>
            <a:cxnSpLocks/>
          </p:cNvCxnSpPr>
          <p:nvPr/>
        </p:nvCxnSpPr>
        <p:spPr>
          <a:xfrm flipH="1">
            <a:off x="10502284" y="311446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A4096-6502-4D6C-BE3E-62A65F018969}"/>
              </a:ext>
            </a:extLst>
          </p:cNvPr>
          <p:cNvCxnSpPr>
            <a:cxnSpLocks/>
          </p:cNvCxnSpPr>
          <p:nvPr/>
        </p:nvCxnSpPr>
        <p:spPr>
          <a:xfrm flipH="1">
            <a:off x="9821540" y="4461741"/>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B3649B-A13B-47BF-9849-17187515782B}"/>
              </a:ext>
            </a:extLst>
          </p:cNvPr>
          <p:cNvCxnSpPr>
            <a:cxnSpLocks/>
          </p:cNvCxnSpPr>
          <p:nvPr/>
        </p:nvCxnSpPr>
        <p:spPr>
          <a:xfrm flipH="1">
            <a:off x="1493597" y="4848839"/>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5B4509-7D13-4940-8E16-741940DC860F}"/>
              </a:ext>
            </a:extLst>
          </p:cNvPr>
          <p:cNvCxnSpPr>
            <a:cxnSpLocks/>
          </p:cNvCxnSpPr>
          <p:nvPr/>
        </p:nvCxnSpPr>
        <p:spPr>
          <a:xfrm flipH="1">
            <a:off x="8520683" y="486631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B01ACB-D097-4E18-A8E9-D4BB5864AAAC}"/>
              </a:ext>
            </a:extLst>
          </p:cNvPr>
          <p:cNvCxnSpPr>
            <a:cxnSpLocks/>
          </p:cNvCxnSpPr>
          <p:nvPr/>
        </p:nvCxnSpPr>
        <p:spPr>
          <a:xfrm flipH="1">
            <a:off x="4816130" y="444893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72892-C562-47A2-9DA1-8CB76C1150BE}"/>
              </a:ext>
            </a:extLst>
          </p:cNvPr>
          <p:cNvCxnSpPr>
            <a:cxnSpLocks/>
          </p:cNvCxnSpPr>
          <p:nvPr/>
        </p:nvCxnSpPr>
        <p:spPr>
          <a:xfrm flipH="1">
            <a:off x="2038115" y="533314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673789-490C-4D14-85E5-E2A3BA6B23A9}"/>
              </a:ext>
            </a:extLst>
          </p:cNvPr>
          <p:cNvCxnSpPr>
            <a:cxnSpLocks/>
          </p:cNvCxnSpPr>
          <p:nvPr/>
        </p:nvCxnSpPr>
        <p:spPr>
          <a:xfrm flipH="1">
            <a:off x="2928289" y="533001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048EFA-F522-4CD3-AC19-00602643CB6D}"/>
              </a:ext>
            </a:extLst>
          </p:cNvPr>
          <p:cNvCxnSpPr>
            <a:cxnSpLocks/>
          </p:cNvCxnSpPr>
          <p:nvPr/>
        </p:nvCxnSpPr>
        <p:spPr>
          <a:xfrm flipH="1">
            <a:off x="4679153" y="5333145"/>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CF70DA-95C4-419A-83AE-62D54E2591AA}"/>
              </a:ext>
            </a:extLst>
          </p:cNvPr>
          <p:cNvCxnSpPr>
            <a:cxnSpLocks/>
          </p:cNvCxnSpPr>
          <p:nvPr/>
        </p:nvCxnSpPr>
        <p:spPr>
          <a:xfrm flipH="1">
            <a:off x="7826762" y="532965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up)">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up)">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up)">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up)">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up)">
                                      <p:cBhvr>
                                        <p:cTn id="9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pic>
        <p:nvPicPr>
          <p:cNvPr id="16" name="Picture 15">
            <a:extLst>
              <a:ext uri="{FF2B5EF4-FFF2-40B4-BE49-F238E27FC236}">
                <a16:creationId xmlns:a16="http://schemas.microsoft.com/office/drawing/2014/main" id="{1A9BB76C-ECCF-494E-92FB-14E2988CDCAB}"/>
              </a:ext>
            </a:extLst>
          </p:cNvPr>
          <p:cNvPicPr>
            <a:picLocks noChangeAspect="1"/>
          </p:cNvPicPr>
          <p:nvPr/>
        </p:nvPicPr>
        <p:blipFill>
          <a:blip r:embed="rId2"/>
          <a:stretch>
            <a:fillRect/>
          </a:stretch>
        </p:blipFill>
        <p:spPr>
          <a:xfrm>
            <a:off x="1138146" y="46101"/>
            <a:ext cx="10400677" cy="834886"/>
          </a:xfrm>
          <a:prstGeom prst="rect">
            <a:avLst/>
          </a:prstGeom>
          <a:solidFill>
            <a:schemeClr val="accent2"/>
          </a:solidFill>
        </p:spPr>
      </p:pic>
    </p:spTree>
    <p:extLst>
      <p:ext uri="{BB962C8B-B14F-4D97-AF65-F5344CB8AC3E}">
        <p14:creationId xmlns:p14="http://schemas.microsoft.com/office/powerpoint/2010/main" val="16888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ppt_x</p:attrName>
                                        </p:attrNameLst>
                                      </p:cBhvr>
                                      <p:tavLst>
                                        <p:tav tm="0">
                                          <p:val>
                                            <p:strVal val="#ppt_x-.2"/>
                                          </p:val>
                                        </p:tav>
                                        <p:tav tm="100000">
                                          <p:val>
                                            <p:strVal val="#ppt_x"/>
                                          </p:val>
                                        </p:tav>
                                      </p:tavLst>
                                    </p:anim>
                                    <p:anim calcmode="lin" valueType="num">
                                      <p:cBhvr>
                                        <p:cTn id="2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347</TotalTime>
  <Words>521</Words>
  <Application>Microsoft Office PowerPoint</Application>
  <PresentationFormat>Widescreen</PresentationFormat>
  <Paragraphs>72</Paragraphs>
  <Slides>17</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#9Slide03 Arima Madurai</vt:lpstr>
      <vt:lpstr>A3.OpenSansBold-San</vt:lpstr>
      <vt:lpstr>A3.OpenSans-San</vt:lpstr>
      <vt:lpstr>Arial</vt:lpstr>
      <vt:lpstr>Arial-Rounded</vt:lpstr>
      <vt:lpstr>Calibri</vt:lpstr>
      <vt:lpstr>Calibri Light</vt:lpstr>
      <vt:lpstr>Pacifico</vt:lpstr>
      <vt:lpstr>Times New Roman</vt:lpstr>
      <vt:lpstr>UTM Avo</vt:lpstr>
      <vt:lpstr>UTM Centur</vt:lpstr>
      <vt:lpstr>UTM Duepuntozero</vt:lpstr>
      <vt:lpstr>UTM Thanh Nhac TL</vt:lpstr>
      <vt:lpstr>UTM Windsor BT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47</cp:revision>
  <dcterms:created xsi:type="dcterms:W3CDTF">2023-08-23T14:28:38Z</dcterms:created>
  <dcterms:modified xsi:type="dcterms:W3CDTF">2023-10-16T05:32:13Z</dcterms:modified>
</cp:coreProperties>
</file>