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9" r:id="rId2"/>
    <p:sldId id="257" r:id="rId3"/>
    <p:sldId id="259" r:id="rId4"/>
    <p:sldId id="280" r:id="rId5"/>
    <p:sldId id="258" r:id="rId6"/>
    <p:sldId id="260" r:id="rId7"/>
    <p:sldId id="261" r:id="rId8"/>
    <p:sldId id="263" r:id="rId9"/>
    <p:sldId id="262" r:id="rId10"/>
    <p:sldId id="273" r:id="rId11"/>
    <p:sldId id="264" r:id="rId12"/>
    <p:sldId id="265" r:id="rId13"/>
    <p:sldId id="266" r:id="rId14"/>
    <p:sldId id="268" r:id="rId15"/>
    <p:sldId id="269" r:id="rId16"/>
    <p:sldId id="270" r:id="rId17"/>
    <p:sldId id="271" r:id="rId18"/>
    <p:sldId id="275" r:id="rId19"/>
    <p:sldId id="281" r:id="rId20"/>
  </p:sldIdLst>
  <p:sldSz cx="9144000" cy="6858000" type="screen4x3"/>
  <p:notesSz cx="6858000" cy="9144000"/>
  <p:embeddedFontLst>
    <p:embeddedFont>
      <p:font typeface="Tahoma" panose="020B0604030504040204" pitchFamily="34" charset="0"/>
      <p:regular r:id="rId21"/>
      <p:bold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21" autoAdjust="0"/>
    <p:restoredTop sz="94660"/>
  </p:normalViewPr>
  <p:slideViewPr>
    <p:cSldViewPr>
      <p:cViewPr varScale="1">
        <p:scale>
          <a:sx n="104" d="100"/>
          <a:sy n="104" d="100"/>
        </p:scale>
        <p:origin x="1830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4A58-48C2-490E-B072-7017B4D4C0A6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9070-9BDB-4D73-90EF-3AC80CBF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48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4A58-48C2-490E-B072-7017B4D4C0A6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9070-9BDB-4D73-90EF-3AC80CBF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944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4A58-48C2-490E-B072-7017B4D4C0A6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9070-9BDB-4D73-90EF-3AC80CBF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721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4A58-48C2-490E-B072-7017B4D4C0A6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9070-9BDB-4D73-90EF-3AC80CBF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09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4A58-48C2-490E-B072-7017B4D4C0A6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9070-9BDB-4D73-90EF-3AC80CBF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305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4A58-48C2-490E-B072-7017B4D4C0A6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9070-9BDB-4D73-90EF-3AC80CBF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110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4A58-48C2-490E-B072-7017B4D4C0A6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9070-9BDB-4D73-90EF-3AC80CBF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719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4A58-48C2-490E-B072-7017B4D4C0A6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9070-9BDB-4D73-90EF-3AC80CBF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747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4A58-48C2-490E-B072-7017B4D4C0A6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9070-9BDB-4D73-90EF-3AC80CBF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810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4A58-48C2-490E-B072-7017B4D4C0A6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9070-9BDB-4D73-90EF-3AC80CBF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787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4A58-48C2-490E-B072-7017B4D4C0A6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9070-9BDB-4D73-90EF-3AC80CBF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194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D14A58-48C2-490E-B072-7017B4D4C0A6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39070-9BDB-4D73-90EF-3AC80CBF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165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tm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ChangeArrowheads="1"/>
          </p:cNvSpPr>
          <p:nvPr/>
        </p:nvSpPr>
        <p:spPr bwMode="auto">
          <a:xfrm>
            <a:off x="1905000" y="952500"/>
            <a:ext cx="65532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8800" dirty="0">
                <a:solidFill>
                  <a:srgbClr val="FF0000"/>
                </a:solidFill>
              </a:rPr>
              <a:t>  </a:t>
            </a:r>
            <a:r>
              <a:rPr lang="en-US" altLang="vi-VN" sz="4800" dirty="0" err="1">
                <a:solidFill>
                  <a:srgbClr val="0070C0"/>
                </a:solidFill>
              </a:rPr>
              <a:t>Lắp</a:t>
            </a:r>
            <a:r>
              <a:rPr lang="en-US" altLang="vi-VN" sz="4800" dirty="0">
                <a:solidFill>
                  <a:srgbClr val="0070C0"/>
                </a:solidFill>
              </a:rPr>
              <a:t> </a:t>
            </a:r>
            <a:r>
              <a:rPr lang="en-US" altLang="vi-VN" sz="4800" dirty="0" err="1">
                <a:solidFill>
                  <a:srgbClr val="0070C0"/>
                </a:solidFill>
              </a:rPr>
              <a:t>rô</a:t>
            </a:r>
            <a:r>
              <a:rPr lang="en-US" altLang="vi-VN" sz="4800" dirty="0">
                <a:solidFill>
                  <a:srgbClr val="0070C0"/>
                </a:solidFill>
              </a:rPr>
              <a:t> </a:t>
            </a:r>
            <a:r>
              <a:rPr lang="en-US" altLang="vi-VN" sz="4800" dirty="0" err="1">
                <a:solidFill>
                  <a:srgbClr val="0070C0"/>
                </a:solidFill>
              </a:rPr>
              <a:t>bốt</a:t>
            </a:r>
            <a:r>
              <a:rPr lang="en-US" altLang="vi-VN" sz="4800" dirty="0">
                <a:solidFill>
                  <a:srgbClr val="0070C0"/>
                </a:solidFill>
              </a:rPr>
              <a:t> (</a:t>
            </a:r>
            <a:r>
              <a:rPr lang="en-US" altLang="vi-VN" sz="4800" dirty="0" err="1">
                <a:solidFill>
                  <a:srgbClr val="0070C0"/>
                </a:solidFill>
              </a:rPr>
              <a:t>Tiết</a:t>
            </a:r>
            <a:r>
              <a:rPr lang="en-US" altLang="vi-VN" sz="4800" dirty="0">
                <a:solidFill>
                  <a:srgbClr val="0070C0"/>
                </a:solidFill>
              </a:rPr>
              <a:t> 3)</a:t>
            </a:r>
            <a:endParaRPr lang="vi-VN" altLang="vi-VN" sz="8800" dirty="0">
              <a:solidFill>
                <a:srgbClr val="0070C0"/>
              </a:solidFill>
            </a:endParaRPr>
          </a:p>
        </p:txBody>
      </p:sp>
      <p:pic>
        <p:nvPicPr>
          <p:cNvPr id="3077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038" y="2286000"/>
            <a:ext cx="3103562" cy="388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85800" y="381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</a:br>
            <a:r>
              <a:rPr lang="en-US" sz="32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Kĩ</a:t>
            </a:r>
            <a:r>
              <a:rPr lang="en-US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thuật</a:t>
            </a:r>
            <a:r>
              <a:rPr lang="en-US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:  </a:t>
            </a:r>
          </a:p>
        </p:txBody>
      </p:sp>
    </p:spTree>
    <p:extLst>
      <p:ext uri="{BB962C8B-B14F-4D97-AF65-F5344CB8AC3E}">
        <p14:creationId xmlns:p14="http://schemas.microsoft.com/office/powerpoint/2010/main" val="3548196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04800" y="17273"/>
            <a:ext cx="8305800" cy="15067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Chúng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ta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vừa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ráp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chi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tiết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nào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?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91613" y="1172304"/>
            <a:ext cx="8305800" cy="15067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Tiếp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theo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ta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sẽ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ráp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chi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tiết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nào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80348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5900"/>
            <a:ext cx="9144000" cy="6471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l">
              <a:buAutoNum type="arabicPeriod"/>
            </a:pP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đầu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endParaRPr lang="en-US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l"/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2.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các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bộ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phận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khác</a:t>
            </a:r>
            <a:endParaRPr lang="en-US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marL="514350" indent="-514350" algn="l">
              <a:buAutoNum type="alphaLcPeriod"/>
            </a:pP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Tay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: </a:t>
            </a:r>
          </a:p>
          <a:p>
            <a:pPr algn="l"/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Lấy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2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thanh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chữ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L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dài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, </a:t>
            </a:r>
          </a:p>
          <a:p>
            <a:pPr algn="l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2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tấm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tam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giác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, </a:t>
            </a:r>
          </a:p>
          <a:p>
            <a:pPr algn="l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4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thanh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thẳng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3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lỗ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</a:p>
          <a:p>
            <a:pPr algn="l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2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thanh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chữ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L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ngắn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</a:p>
          <a:p>
            <a:pPr algn="l"/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để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2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tay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l"/>
            <a:r>
              <a:rPr lang="en-US" sz="3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Khi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phải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chú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ý </a:t>
            </a:r>
          </a:p>
          <a:p>
            <a:pPr algn="l"/>
            <a:r>
              <a:rPr lang="en-US" sz="3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mặt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phải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mặt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trái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</a:p>
          <a:p>
            <a:pPr algn="l"/>
            <a:r>
              <a:rPr lang="en-US" sz="3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của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2 </a:t>
            </a:r>
            <a:r>
              <a:rPr lang="en-US" sz="3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tay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l"/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40" t="4826" r="16120" b="4163"/>
          <a:stretch/>
        </p:blipFill>
        <p:spPr>
          <a:xfrm>
            <a:off x="4800600" y="900859"/>
            <a:ext cx="3835021" cy="46811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1062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04800" y="17273"/>
            <a:ext cx="8305800" cy="15067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Lớp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nhìn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tranh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,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ráp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trong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5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phút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057400"/>
            <a:ext cx="5943600" cy="454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114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5" t="19525" r="53229" b="24086"/>
          <a:stretch/>
        </p:blipFill>
        <p:spPr>
          <a:xfrm>
            <a:off x="4590197" y="2819400"/>
            <a:ext cx="4114800" cy="4007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5901"/>
            <a:ext cx="9144000" cy="2813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l">
              <a:buAutoNum type="arabicPeriod"/>
            </a:pP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đầu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endParaRPr lang="en-US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l"/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2.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các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bộ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phận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khác</a:t>
            </a:r>
            <a:endParaRPr lang="en-US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marL="514350" indent="-514350" algn="l">
              <a:buAutoNum type="alphaLcPeriod"/>
            </a:pP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Tay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endParaRPr lang="en-US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l"/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b.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ăng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-ten</a:t>
            </a:r>
          </a:p>
          <a:p>
            <a:pPr algn="l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?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Nêu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các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chi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tiết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dùng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để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ăng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-ten?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3352800"/>
            <a:ext cx="4800600" cy="2813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Các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chi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tiết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dùng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để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ăng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-ten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là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2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thanh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thẳng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9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lỗ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thanh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chữ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U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dài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 </a:t>
            </a:r>
          </a:p>
          <a:p>
            <a:pPr algn="l"/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70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-16625" y="181897"/>
            <a:ext cx="91440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l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?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Từ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đầu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tiết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học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mình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đã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ráp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những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bộ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phận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nào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?</a:t>
            </a:r>
          </a:p>
          <a:p>
            <a:pPr algn="l"/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1600200"/>
            <a:ext cx="91440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l"/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Đó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là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những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bộ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phận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: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đầu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,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tay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,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ăng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-ten.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bộ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phận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sau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cùng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đó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là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trục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bánh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xe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l"/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8" t="36667" r="8657" b="20879"/>
          <a:stretch/>
        </p:blipFill>
        <p:spPr>
          <a:xfrm>
            <a:off x="2180798" y="1113503"/>
            <a:ext cx="4782403" cy="3429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2325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902"/>
            <a:ext cx="9144000" cy="3425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l">
              <a:buAutoNum type="arabicPeriod"/>
            </a:pPr>
            <a:r>
              <a:rPr lang="en-US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đầu</a:t>
            </a:r>
            <a:r>
              <a:rPr 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endParaRPr lang="en-US" sz="32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l"/>
            <a:r>
              <a:rPr 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2. </a:t>
            </a:r>
            <a:r>
              <a:rPr lang="en-US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các</a:t>
            </a:r>
            <a:r>
              <a:rPr 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bộ</a:t>
            </a:r>
            <a:r>
              <a:rPr 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phận</a:t>
            </a:r>
            <a:r>
              <a:rPr 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khác</a:t>
            </a:r>
            <a:endParaRPr lang="en-US" sz="32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l"/>
            <a:r>
              <a:rPr 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       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a. 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Tay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</a:p>
          <a:p>
            <a:pPr algn="l"/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       b. 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ăng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-ten</a:t>
            </a:r>
          </a:p>
          <a:p>
            <a:pPr algn="l"/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       c. 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trục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bánh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xe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l"/>
            <a:r>
              <a:rPr 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3. </a:t>
            </a:r>
            <a:r>
              <a:rPr lang="en-US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hoàn</a:t>
            </a:r>
            <a:r>
              <a:rPr 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chỉnh</a:t>
            </a:r>
            <a:endParaRPr lang="en-US" sz="32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3276600"/>
            <a:ext cx="9144000" cy="14067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?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Để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ráp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hoàn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chỉnh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ta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cần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theo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những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bước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nào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?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412" y="3488285"/>
            <a:ext cx="9144000" cy="2813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đầu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thân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l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thân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thanh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đỡ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cùng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với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2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tấm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tam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giác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 </a:t>
            </a:r>
          </a:p>
          <a:p>
            <a:pPr algn="l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ăng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-ten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thân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l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hai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tay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khớp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vai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l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các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trục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bánh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xe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tấm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đỡ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l"/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40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457201"/>
            <a:ext cx="5914769" cy="571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đầu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thân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l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thân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thanh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đỡ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cùng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với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2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tấm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tam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giác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 </a:t>
            </a:r>
          </a:p>
          <a:p>
            <a:pPr algn="l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ăng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-ten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thân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l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hai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tay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khớp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vai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l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các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trục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bánh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xe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tấm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đỡ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l"/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04800"/>
            <a:ext cx="2848230" cy="1133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991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5000">
        <p14:prism isInverted="1"/>
      </p:transition>
    </mc:Choice>
    <mc:Fallback xmlns="">
      <p:transition spd="slow" advClick="0" advTm="1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1" t="10134" r="42538" b="10000"/>
          <a:stretch/>
        </p:blipFill>
        <p:spPr>
          <a:xfrm>
            <a:off x="6245942" y="525966"/>
            <a:ext cx="2627194" cy="47656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31" r="37015" b="7347"/>
          <a:stretch/>
        </p:blipFill>
        <p:spPr>
          <a:xfrm>
            <a:off x="186518" y="525966"/>
            <a:ext cx="2674961" cy="47656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0" y="5622878"/>
            <a:ext cx="9144000" cy="10779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Lớp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ráp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-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Thời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gian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10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phút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</p:txBody>
      </p:sp>
      <p:pic>
        <p:nvPicPr>
          <p:cNvPr id="3" name="Picture 2" descr="DSC03516.JPG - Windows Picture and Fax Viewer"/>
          <p:cNvPicPr>
            <a:picLocks noChangeAspect="1"/>
          </p:cNvPicPr>
          <p:nvPr/>
        </p:nvPicPr>
        <p:blipFill rotWithShape="1"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7" t="16293" r="40597" b="21821"/>
          <a:stretch/>
        </p:blipFill>
        <p:spPr>
          <a:xfrm>
            <a:off x="3159456" y="525966"/>
            <a:ext cx="2825087" cy="47656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5626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457201"/>
            <a:ext cx="5914769" cy="571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đầu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thân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l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thân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thanh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đỡ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cùng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với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2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tấm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tam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giác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 </a:t>
            </a:r>
          </a:p>
          <a:p>
            <a:pPr algn="l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ăng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-ten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thân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l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hai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tay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khớp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vai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l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các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trục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bánh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xe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tấm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đỡ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l"/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3" name="Picture 2" descr="DSC03514.JPG - Windows Picture and Fax Viewer"/>
          <p:cNvPicPr>
            <a:picLocks noChangeAspect="1"/>
          </p:cNvPicPr>
          <p:nvPr/>
        </p:nvPicPr>
        <p:blipFill rotWithShape="1">
          <a:blip r:embed="rId2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2" t="15261" r="45075" b="32707"/>
          <a:stretch/>
        </p:blipFill>
        <p:spPr>
          <a:xfrm>
            <a:off x="5948888" y="461750"/>
            <a:ext cx="2743200" cy="555805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65036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74638"/>
            <a:ext cx="5486400" cy="944562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 CỐ, DẶN DÒ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04800" y="1600200"/>
            <a:ext cx="88392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Chia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FR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fr-FR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FontTx/>
              <a:buChar char="-"/>
            </a:pP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6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74638"/>
            <a:ext cx="5029200" cy="944562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04800" y="1600200"/>
            <a:ext cx="8305800" cy="944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hoàn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chỉnh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được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theo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những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bộ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phận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nào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1794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2" t="28509" r="59813" b="16222"/>
          <a:stretch/>
        </p:blipFill>
        <p:spPr>
          <a:xfrm>
            <a:off x="5962792" y="3431381"/>
            <a:ext cx="2838735" cy="284276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 prstMaterial="matte"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52400" y="5105400"/>
            <a:ext cx="5423563" cy="14486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Hãy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gọi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tên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bộ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phận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đã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ráp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tiết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trước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66" t="10243" r="7760" b="11284"/>
          <a:stretch/>
        </p:blipFill>
        <p:spPr>
          <a:xfrm>
            <a:off x="152400" y="206002"/>
            <a:ext cx="2951043" cy="403621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9" t="20772" r="19552" b="23958"/>
          <a:stretch/>
        </p:blipFill>
        <p:spPr>
          <a:xfrm>
            <a:off x="3456757" y="206002"/>
            <a:ext cx="5522864" cy="284276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142646" y="3897464"/>
            <a:ext cx="762000" cy="9553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c)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398293" y="3048771"/>
            <a:ext cx="762000" cy="9553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b)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219200" y="4308101"/>
            <a:ext cx="762000" cy="9553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248202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ChangeArrowheads="1"/>
          </p:cNvSpPr>
          <p:nvPr/>
        </p:nvSpPr>
        <p:spPr bwMode="auto">
          <a:xfrm>
            <a:off x="0" y="11113"/>
            <a:ext cx="9144000" cy="629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857250" indent="-8572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romanUcPeriod"/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ĐẠT:</a:t>
            </a:r>
          </a:p>
          <a:p>
            <a:pPr>
              <a:spcBef>
                <a:spcPct val="0"/>
              </a:spcBef>
              <a:buNone/>
            </a:pPr>
            <a:r>
              <a: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Chọn đúng, đủ số lượng các chi tiết lắp rô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bốt.</a:t>
            </a:r>
          </a:p>
          <a:p>
            <a:pPr>
              <a:spcBef>
                <a:spcPct val="0"/>
              </a:spcBef>
              <a:buNone/>
            </a:pPr>
            <a:r>
              <a: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Biết cách lắp và lắp được rô- bốt theo mẫu. Rô- bốt lắp tương đối chắc chắn.</a:t>
            </a:r>
          </a:p>
          <a:p>
            <a:pPr>
              <a:spcBef>
                <a:spcPct val="0"/>
              </a:spcBef>
              <a:buNone/>
            </a:pPr>
            <a:r>
              <a: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HS khéo tay:</a:t>
            </a:r>
          </a:p>
          <a:p>
            <a:pPr>
              <a:spcBef>
                <a:spcPct val="0"/>
              </a:spcBef>
              <a:buNone/>
            </a:pPr>
            <a:r>
              <a: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Lắp được rô- bốt theo mẫu. Rô- bốt lắp chắc chắn. Tay rô- bốt có thể nâng lên, hạ xuống được.</a:t>
            </a:r>
          </a:p>
          <a:p>
            <a:pPr eaLnBrk="1" hangingPunct="1">
              <a:buFontTx/>
              <a:buNone/>
            </a:pPr>
            <a:r>
              <a:rPr lang="da-DK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DÙNG DẠY HỌC: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PP,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zoom</a:t>
            </a:r>
          </a:p>
        </p:txBody>
      </p:sp>
    </p:spTree>
    <p:extLst>
      <p:ext uri="{BB962C8B-B14F-4D97-AF65-F5344CB8AC3E}">
        <p14:creationId xmlns:p14="http://schemas.microsoft.com/office/powerpoint/2010/main" val="2670021322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81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Kĩ</a:t>
            </a:r>
            <a:r>
              <a:rPr lang="en-US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thuật</a:t>
            </a:r>
            <a:r>
              <a:rPr lang="en-US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: 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95300" y="58024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–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bốt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(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tiết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3)</a:t>
            </a:r>
            <a:r>
              <a:rPr lang="en-US" sz="32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23949" y="1663238"/>
            <a:ext cx="8458200" cy="14486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Chúng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ta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sẽ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tiếp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những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bộ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phận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nào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nữa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?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00200" y="2819400"/>
            <a:ext cx="5066731" cy="27116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đầu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–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bốt</a:t>
            </a:r>
            <a:endParaRPr lang="en-US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l"/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Tay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–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bốt</a:t>
            </a:r>
            <a:endParaRPr lang="en-US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l"/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ăng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-ten</a:t>
            </a:r>
          </a:p>
          <a:p>
            <a:pPr algn="l"/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trục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bánh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xe</a:t>
            </a:r>
            <a:endParaRPr lang="en-US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46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9095" y="0"/>
            <a:ext cx="91440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LỰA CHỌN CÁC CHI TIẾT</a:t>
            </a:r>
            <a:endParaRPr lang="en-US" sz="3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1241065"/>
              </p:ext>
            </p:extLst>
          </p:nvPr>
        </p:nvGraphicFramePr>
        <p:xfrm>
          <a:off x="1828800" y="421481"/>
          <a:ext cx="6096000" cy="6019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Tên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gọi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Số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lượng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Bánh</a:t>
                      </a:r>
                      <a:r>
                        <a:rPr lang="en-US" sz="2400" b="1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đai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1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Bánh</a:t>
                      </a:r>
                      <a:r>
                        <a:rPr lang="en-US" sz="2400" b="1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xe</a:t>
                      </a:r>
                      <a:r>
                        <a:rPr lang="en-US" sz="2400" b="1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5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Thanh</a:t>
                      </a:r>
                      <a:r>
                        <a:rPr lang="en-US" sz="2400" b="1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thẳng</a:t>
                      </a:r>
                      <a:r>
                        <a:rPr lang="en-US" sz="2400" b="1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5 </a:t>
                      </a:r>
                      <a:r>
                        <a:rPr lang="en-US" sz="2400" b="1" baseline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lỗ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1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Thanh</a:t>
                      </a:r>
                      <a:r>
                        <a:rPr lang="en-US" sz="2400" b="1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chữ</a:t>
                      </a:r>
                      <a:r>
                        <a:rPr lang="en-US" sz="2400" b="1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U </a:t>
                      </a:r>
                      <a:r>
                        <a:rPr lang="en-US" sz="2400" b="1" baseline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ngắn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1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Bộ</a:t>
                      </a:r>
                      <a:r>
                        <a:rPr lang="en-US" sz="2400" b="1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ốc</a:t>
                      </a:r>
                      <a:r>
                        <a:rPr lang="en-US" sz="2400" b="1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và</a:t>
                      </a:r>
                      <a:r>
                        <a:rPr lang="en-US" sz="2400" b="1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vít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15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Thanh</a:t>
                      </a:r>
                      <a:r>
                        <a:rPr lang="en-US" sz="2400" b="1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chữ</a:t>
                      </a:r>
                      <a:r>
                        <a:rPr lang="en-US" sz="2400" b="1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L </a:t>
                      </a:r>
                      <a:r>
                        <a:rPr lang="en-US" sz="2400" b="1" baseline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dài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2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Thanh</a:t>
                      </a:r>
                      <a:r>
                        <a:rPr lang="en-US" sz="2400" b="1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chữ</a:t>
                      </a:r>
                      <a:r>
                        <a:rPr lang="en-US" sz="2400" b="1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L </a:t>
                      </a:r>
                      <a:r>
                        <a:rPr lang="en-US" sz="2400" b="1" baseline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ngắn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2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Tấm</a:t>
                      </a:r>
                      <a:r>
                        <a:rPr lang="en-US" sz="2400" b="1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tam </a:t>
                      </a:r>
                      <a:r>
                        <a:rPr lang="en-US" sz="2400" b="1" baseline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giác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2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Thanh</a:t>
                      </a:r>
                      <a:r>
                        <a:rPr lang="en-U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4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thẳng</a:t>
                      </a:r>
                      <a:r>
                        <a:rPr lang="en-US" sz="2400" b="1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9 </a:t>
                      </a:r>
                      <a:r>
                        <a:rPr lang="en-US" sz="2400" b="1" baseline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lỗ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2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Thanh</a:t>
                      </a:r>
                      <a:r>
                        <a:rPr lang="en-U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4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chữ</a:t>
                      </a:r>
                      <a:r>
                        <a:rPr lang="en-US" sz="2400" b="1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U </a:t>
                      </a:r>
                      <a:r>
                        <a:rPr lang="en-US" sz="2400" b="1" baseline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dài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Trục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dài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Vòng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hãm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184481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5901"/>
            <a:ext cx="3886200" cy="1213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1.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đầu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endParaRPr lang="en-US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612551"/>
            <a:ext cx="9140588" cy="20434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Lấy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bánh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đai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,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bánh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xe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,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thanh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thẳng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5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lỗ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thanh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chữ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U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ngắn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vít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dài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để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được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đầu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9" t="16235" r="59254" b="16899"/>
          <a:stretch/>
        </p:blipFill>
        <p:spPr>
          <a:xfrm>
            <a:off x="228600" y="2514600"/>
            <a:ext cx="2975212" cy="34392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27" t="17828" r="20448" b="25456"/>
          <a:stretch/>
        </p:blipFill>
        <p:spPr>
          <a:xfrm>
            <a:off x="3886200" y="2775613"/>
            <a:ext cx="3193577" cy="29172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609600" y="5909482"/>
            <a:ext cx="8305800" cy="9365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Mối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ghép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này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gồm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mấy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chi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tiết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?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56949" y="4957195"/>
            <a:ext cx="1524000" cy="952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Trước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886200" y="3200400"/>
            <a:ext cx="1082722" cy="952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Sau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13750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04800" y="17273"/>
            <a:ext cx="8305800" cy="3276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Mối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ghép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này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gồm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5 chi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tiết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:</a:t>
            </a:r>
          </a:p>
          <a:p>
            <a:pPr algn="l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Bánh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đai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l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Bánh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xe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l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Thanh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thẳng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5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lỗ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l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Thanh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chữ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U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ngắn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l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Bộ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ốc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vít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dài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124200"/>
            <a:ext cx="3109913" cy="707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404085"/>
            <a:ext cx="3322637" cy="603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791200" y="5493519"/>
            <a:ext cx="1524000" cy="952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Trước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905000" y="4152687"/>
            <a:ext cx="1082722" cy="952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Sau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59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04800" y="17273"/>
            <a:ext cx="8305800" cy="15067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Lớp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nhìn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tranh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,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tự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ráp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trong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3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phút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057400"/>
            <a:ext cx="3322637" cy="688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828800"/>
            <a:ext cx="3109913" cy="784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334000" y="4648200"/>
            <a:ext cx="1524000" cy="952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Trước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29185" y="2967747"/>
            <a:ext cx="1082722" cy="952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Sau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18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1177</TotalTime>
  <Words>714</Words>
  <Application>Microsoft Office PowerPoint</Application>
  <PresentationFormat>On-screen Show (4:3)</PresentationFormat>
  <Paragraphs>115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Times New Roman</vt:lpstr>
      <vt:lpstr>Calibri</vt:lpstr>
      <vt:lpstr>Tahoma</vt:lpstr>
      <vt:lpstr>Office Theme</vt:lpstr>
      <vt:lpstr>PowerPoint Presentation</vt:lpstr>
      <vt:lpstr>KHỞI ĐỘNG</vt:lpstr>
      <vt:lpstr>PowerPoint Presentation</vt:lpstr>
      <vt:lpstr>PowerPoint Presentation</vt:lpstr>
      <vt:lpstr>Kĩ thuật: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CỐ, DẶN DÒ</vt:lpstr>
    </vt:vector>
  </TitlesOfParts>
  <Company>XP SP3 Multi main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Van An</dc:creator>
  <cp:lastModifiedBy>Van Thuyen NGUYEN</cp:lastModifiedBy>
  <cp:revision>70</cp:revision>
  <dcterms:created xsi:type="dcterms:W3CDTF">2012-04-15T00:55:10Z</dcterms:created>
  <dcterms:modified xsi:type="dcterms:W3CDTF">2024-04-11T06:09:03Z</dcterms:modified>
</cp:coreProperties>
</file>